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0" r:id="rId5"/>
    <p:sldId id="257" r:id="rId6"/>
    <p:sldId id="268" r:id="rId7"/>
    <p:sldId id="262" r:id="rId8"/>
    <p:sldId id="264" r:id="rId9"/>
    <p:sldId id="263" r:id="rId10"/>
    <p:sldId id="269" r:id="rId11"/>
    <p:sldId id="258" r:id="rId12"/>
    <p:sldId id="259" r:id="rId13"/>
    <p:sldId id="261"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9" d="100"/>
          <a:sy n="89" d="100"/>
        </p:scale>
        <p:origin x="3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69B7B-1186-4EFA-A57F-55BC730526E0}"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32D3E8DA-B1B1-4313-BEC4-20818E5A384E}">
      <dgm:prSet phldrT="[Texte]"/>
      <dgm:spPr/>
      <dgm:t>
        <a:bodyPr/>
        <a:lstStyle/>
        <a:p>
          <a:r>
            <a:rPr lang="en-US" dirty="0"/>
            <a:t>Insert text</a:t>
          </a:r>
        </a:p>
      </dgm:t>
    </dgm:pt>
    <dgm:pt modelId="{7DE77230-3C8F-48DB-8324-80CA6DB20DED}" type="parTrans" cxnId="{6C9B29FF-2000-45A5-AE60-D8A579FD9AAC}">
      <dgm:prSet/>
      <dgm:spPr/>
      <dgm:t>
        <a:bodyPr/>
        <a:lstStyle/>
        <a:p>
          <a:endParaRPr lang="en-US"/>
        </a:p>
      </dgm:t>
    </dgm:pt>
    <dgm:pt modelId="{0314B749-F014-4E20-A113-E0970C833A10}" type="sibTrans" cxnId="{6C9B29FF-2000-45A5-AE60-D8A579FD9AAC}">
      <dgm:prSet/>
      <dgm:spPr/>
      <dgm:t>
        <a:bodyPr/>
        <a:lstStyle/>
        <a:p>
          <a:endParaRPr lang="en-US"/>
        </a:p>
      </dgm:t>
    </dgm:pt>
    <dgm:pt modelId="{5067C3EC-1104-4C81-BD6E-7639074D107F}">
      <dgm:prSet phldrT="[Texte]"/>
      <dgm:spPr/>
      <dgm:t>
        <a:bodyPr/>
        <a:lstStyle/>
        <a:p>
          <a:r>
            <a:rPr lang="en-US" dirty="0"/>
            <a:t>Insert text</a:t>
          </a:r>
        </a:p>
      </dgm:t>
    </dgm:pt>
    <dgm:pt modelId="{3BC1575C-293C-40AF-A1ED-BD148CEB0DF2}" type="parTrans" cxnId="{616882D1-3712-498B-9FF6-54CE564A8965}">
      <dgm:prSet/>
      <dgm:spPr/>
      <dgm:t>
        <a:bodyPr/>
        <a:lstStyle/>
        <a:p>
          <a:endParaRPr lang="en-US"/>
        </a:p>
      </dgm:t>
    </dgm:pt>
    <dgm:pt modelId="{ED0F76DA-1169-4797-A07F-5CAEA37B8513}" type="sibTrans" cxnId="{616882D1-3712-498B-9FF6-54CE564A8965}">
      <dgm:prSet/>
      <dgm:spPr/>
      <dgm:t>
        <a:bodyPr/>
        <a:lstStyle/>
        <a:p>
          <a:endParaRPr lang="en-US"/>
        </a:p>
      </dgm:t>
    </dgm:pt>
    <dgm:pt modelId="{4EF799FD-2582-49DD-998B-46AC8EE79CF6}">
      <dgm:prSet phldrT="[Texte]"/>
      <dgm:spPr/>
      <dgm:t>
        <a:bodyPr/>
        <a:lstStyle/>
        <a:p>
          <a:r>
            <a:rPr lang="en-US" dirty="0"/>
            <a:t>Insert text</a:t>
          </a:r>
        </a:p>
      </dgm:t>
    </dgm:pt>
    <dgm:pt modelId="{F6FEC701-2C4B-48CD-BCCB-A4BA48671297}" type="parTrans" cxnId="{D261980E-E01D-4BBF-9BF2-76F4AF2E4FC0}">
      <dgm:prSet/>
      <dgm:spPr/>
      <dgm:t>
        <a:bodyPr/>
        <a:lstStyle/>
        <a:p>
          <a:endParaRPr lang="en-US"/>
        </a:p>
      </dgm:t>
    </dgm:pt>
    <dgm:pt modelId="{675E1EFB-89FE-4ADE-81A3-9941A0F4A66F}" type="sibTrans" cxnId="{D261980E-E01D-4BBF-9BF2-76F4AF2E4FC0}">
      <dgm:prSet/>
      <dgm:spPr/>
      <dgm:t>
        <a:bodyPr/>
        <a:lstStyle/>
        <a:p>
          <a:endParaRPr lang="en-US"/>
        </a:p>
      </dgm:t>
    </dgm:pt>
    <dgm:pt modelId="{3BCCE6D7-FD77-4AF5-A225-A23EB1BEB6CB}" type="pres">
      <dgm:prSet presAssocID="{BD269B7B-1186-4EFA-A57F-55BC730526E0}" presName="Name0" presStyleCnt="0">
        <dgm:presLayoutVars>
          <dgm:chMax val="7"/>
          <dgm:chPref val="7"/>
          <dgm:dir/>
        </dgm:presLayoutVars>
      </dgm:prSet>
      <dgm:spPr/>
    </dgm:pt>
    <dgm:pt modelId="{AB24CBDC-4150-43FB-B6DC-68CB70E42926}" type="pres">
      <dgm:prSet presAssocID="{BD269B7B-1186-4EFA-A57F-55BC730526E0}" presName="Name1" presStyleCnt="0"/>
      <dgm:spPr/>
    </dgm:pt>
    <dgm:pt modelId="{B9EC9DE8-6FC0-4235-B4DE-7BC00C95EF8A}" type="pres">
      <dgm:prSet presAssocID="{BD269B7B-1186-4EFA-A57F-55BC730526E0}" presName="cycle" presStyleCnt="0"/>
      <dgm:spPr/>
    </dgm:pt>
    <dgm:pt modelId="{3C0CF09A-FE0F-4387-BB2E-F3D775AD9F1B}" type="pres">
      <dgm:prSet presAssocID="{BD269B7B-1186-4EFA-A57F-55BC730526E0}" presName="srcNode" presStyleLbl="node1" presStyleIdx="0" presStyleCnt="3"/>
      <dgm:spPr/>
    </dgm:pt>
    <dgm:pt modelId="{6F26D3F9-6784-4493-A872-703FDE794A4B}" type="pres">
      <dgm:prSet presAssocID="{BD269B7B-1186-4EFA-A57F-55BC730526E0}" presName="conn" presStyleLbl="parChTrans1D2" presStyleIdx="0" presStyleCnt="1"/>
      <dgm:spPr/>
    </dgm:pt>
    <dgm:pt modelId="{45E4C0CC-4523-46B1-A233-243DE69294BE}" type="pres">
      <dgm:prSet presAssocID="{BD269B7B-1186-4EFA-A57F-55BC730526E0}" presName="extraNode" presStyleLbl="node1" presStyleIdx="0" presStyleCnt="3"/>
      <dgm:spPr/>
    </dgm:pt>
    <dgm:pt modelId="{69B77B71-D39E-4AC9-A95E-9755C6A6EE88}" type="pres">
      <dgm:prSet presAssocID="{BD269B7B-1186-4EFA-A57F-55BC730526E0}" presName="dstNode" presStyleLbl="node1" presStyleIdx="0" presStyleCnt="3"/>
      <dgm:spPr/>
    </dgm:pt>
    <dgm:pt modelId="{7B3458CF-BBDC-4E9C-AB25-1F1A3B1359F1}" type="pres">
      <dgm:prSet presAssocID="{32D3E8DA-B1B1-4313-BEC4-20818E5A384E}" presName="text_1" presStyleLbl="node1" presStyleIdx="0" presStyleCnt="3">
        <dgm:presLayoutVars>
          <dgm:bulletEnabled val="1"/>
        </dgm:presLayoutVars>
      </dgm:prSet>
      <dgm:spPr/>
    </dgm:pt>
    <dgm:pt modelId="{5B584A49-35C3-4C7B-A26B-EAC5ACD3351F}" type="pres">
      <dgm:prSet presAssocID="{32D3E8DA-B1B1-4313-BEC4-20818E5A384E}" presName="accent_1" presStyleCnt="0"/>
      <dgm:spPr/>
    </dgm:pt>
    <dgm:pt modelId="{45BA4373-E225-401C-BBC5-CF3FDBB52503}" type="pres">
      <dgm:prSet presAssocID="{32D3E8DA-B1B1-4313-BEC4-20818E5A384E}" presName="accentRepeatNode" presStyleLbl="solidFgAcc1" presStyleIdx="0" presStyleCnt="3"/>
      <dgm:spPr/>
    </dgm:pt>
    <dgm:pt modelId="{B6B35693-0441-47FC-9C5B-A09AAF288EB5}" type="pres">
      <dgm:prSet presAssocID="{5067C3EC-1104-4C81-BD6E-7639074D107F}" presName="text_2" presStyleLbl="node1" presStyleIdx="1" presStyleCnt="3">
        <dgm:presLayoutVars>
          <dgm:bulletEnabled val="1"/>
        </dgm:presLayoutVars>
      </dgm:prSet>
      <dgm:spPr/>
    </dgm:pt>
    <dgm:pt modelId="{7B9DED7E-F87F-4408-9017-A5CD4A7FE64C}" type="pres">
      <dgm:prSet presAssocID="{5067C3EC-1104-4C81-BD6E-7639074D107F}" presName="accent_2" presStyleCnt="0"/>
      <dgm:spPr/>
    </dgm:pt>
    <dgm:pt modelId="{A8686D9B-23A0-4B82-8DD4-B8F977BE6AA6}" type="pres">
      <dgm:prSet presAssocID="{5067C3EC-1104-4C81-BD6E-7639074D107F}" presName="accentRepeatNode" presStyleLbl="solidFgAcc1" presStyleIdx="1" presStyleCnt="3"/>
      <dgm:spPr/>
    </dgm:pt>
    <dgm:pt modelId="{2043ED48-157B-4A0E-8AB2-C97B87176DC9}" type="pres">
      <dgm:prSet presAssocID="{4EF799FD-2582-49DD-998B-46AC8EE79CF6}" presName="text_3" presStyleLbl="node1" presStyleIdx="2" presStyleCnt="3">
        <dgm:presLayoutVars>
          <dgm:bulletEnabled val="1"/>
        </dgm:presLayoutVars>
      </dgm:prSet>
      <dgm:spPr/>
    </dgm:pt>
    <dgm:pt modelId="{3250BEC5-1B7A-415D-8C5B-B704DFEA6F4B}" type="pres">
      <dgm:prSet presAssocID="{4EF799FD-2582-49DD-998B-46AC8EE79CF6}" presName="accent_3" presStyleCnt="0"/>
      <dgm:spPr/>
    </dgm:pt>
    <dgm:pt modelId="{F4E37D4C-093A-4426-B6B6-F636E25161F4}" type="pres">
      <dgm:prSet presAssocID="{4EF799FD-2582-49DD-998B-46AC8EE79CF6}" presName="accentRepeatNode" presStyleLbl="solidFgAcc1" presStyleIdx="2" presStyleCnt="3"/>
      <dgm:spPr/>
    </dgm:pt>
  </dgm:ptLst>
  <dgm:cxnLst>
    <dgm:cxn modelId="{D261980E-E01D-4BBF-9BF2-76F4AF2E4FC0}" srcId="{BD269B7B-1186-4EFA-A57F-55BC730526E0}" destId="{4EF799FD-2582-49DD-998B-46AC8EE79CF6}" srcOrd="2" destOrd="0" parTransId="{F6FEC701-2C4B-48CD-BCCB-A4BA48671297}" sibTransId="{675E1EFB-89FE-4ADE-81A3-9941A0F4A66F}"/>
    <dgm:cxn modelId="{58562B5F-8C4E-4DBD-BDB1-337C6AC6123D}" type="presOf" srcId="{BD269B7B-1186-4EFA-A57F-55BC730526E0}" destId="{3BCCE6D7-FD77-4AF5-A225-A23EB1BEB6CB}" srcOrd="0" destOrd="0" presId="urn:microsoft.com/office/officeart/2008/layout/VerticalCurvedList"/>
    <dgm:cxn modelId="{EF3CC560-58C8-495B-B852-459F6C65447A}" type="presOf" srcId="{32D3E8DA-B1B1-4313-BEC4-20818E5A384E}" destId="{7B3458CF-BBDC-4E9C-AB25-1F1A3B1359F1}" srcOrd="0" destOrd="0" presId="urn:microsoft.com/office/officeart/2008/layout/VerticalCurvedList"/>
    <dgm:cxn modelId="{A3FC7D6B-AD56-452E-B148-95E85C2B397A}" type="presOf" srcId="{5067C3EC-1104-4C81-BD6E-7639074D107F}" destId="{B6B35693-0441-47FC-9C5B-A09AAF288EB5}" srcOrd="0" destOrd="0" presId="urn:microsoft.com/office/officeart/2008/layout/VerticalCurvedList"/>
    <dgm:cxn modelId="{136EE254-ACB1-4C2B-AD92-9A81E1DF6F8D}" type="presOf" srcId="{0314B749-F014-4E20-A113-E0970C833A10}" destId="{6F26D3F9-6784-4493-A872-703FDE794A4B}" srcOrd="0" destOrd="0" presId="urn:microsoft.com/office/officeart/2008/layout/VerticalCurvedList"/>
    <dgm:cxn modelId="{3017628A-1396-4BEB-9C27-0C2DABB302F3}" type="presOf" srcId="{4EF799FD-2582-49DD-998B-46AC8EE79CF6}" destId="{2043ED48-157B-4A0E-8AB2-C97B87176DC9}" srcOrd="0" destOrd="0" presId="urn:microsoft.com/office/officeart/2008/layout/VerticalCurvedList"/>
    <dgm:cxn modelId="{616882D1-3712-498B-9FF6-54CE564A8965}" srcId="{BD269B7B-1186-4EFA-A57F-55BC730526E0}" destId="{5067C3EC-1104-4C81-BD6E-7639074D107F}" srcOrd="1" destOrd="0" parTransId="{3BC1575C-293C-40AF-A1ED-BD148CEB0DF2}" sibTransId="{ED0F76DA-1169-4797-A07F-5CAEA37B8513}"/>
    <dgm:cxn modelId="{6C9B29FF-2000-45A5-AE60-D8A579FD9AAC}" srcId="{BD269B7B-1186-4EFA-A57F-55BC730526E0}" destId="{32D3E8DA-B1B1-4313-BEC4-20818E5A384E}" srcOrd="0" destOrd="0" parTransId="{7DE77230-3C8F-48DB-8324-80CA6DB20DED}" sibTransId="{0314B749-F014-4E20-A113-E0970C833A10}"/>
    <dgm:cxn modelId="{D5728C43-4B36-43DF-869A-BA3093F4698B}" type="presParOf" srcId="{3BCCE6D7-FD77-4AF5-A225-A23EB1BEB6CB}" destId="{AB24CBDC-4150-43FB-B6DC-68CB70E42926}" srcOrd="0" destOrd="0" presId="urn:microsoft.com/office/officeart/2008/layout/VerticalCurvedList"/>
    <dgm:cxn modelId="{95AC0DED-F231-4730-B7E5-21F867EA7063}" type="presParOf" srcId="{AB24CBDC-4150-43FB-B6DC-68CB70E42926}" destId="{B9EC9DE8-6FC0-4235-B4DE-7BC00C95EF8A}" srcOrd="0" destOrd="0" presId="urn:microsoft.com/office/officeart/2008/layout/VerticalCurvedList"/>
    <dgm:cxn modelId="{136E5601-872F-4AEF-8C7D-F9F4643B9D71}" type="presParOf" srcId="{B9EC9DE8-6FC0-4235-B4DE-7BC00C95EF8A}" destId="{3C0CF09A-FE0F-4387-BB2E-F3D775AD9F1B}" srcOrd="0" destOrd="0" presId="urn:microsoft.com/office/officeart/2008/layout/VerticalCurvedList"/>
    <dgm:cxn modelId="{243B7FC2-65D7-43E7-9CC0-0EE3DA92F98A}" type="presParOf" srcId="{B9EC9DE8-6FC0-4235-B4DE-7BC00C95EF8A}" destId="{6F26D3F9-6784-4493-A872-703FDE794A4B}" srcOrd="1" destOrd="0" presId="urn:microsoft.com/office/officeart/2008/layout/VerticalCurvedList"/>
    <dgm:cxn modelId="{07A012A1-88D9-48BD-AD23-A21E605F6EF4}" type="presParOf" srcId="{B9EC9DE8-6FC0-4235-B4DE-7BC00C95EF8A}" destId="{45E4C0CC-4523-46B1-A233-243DE69294BE}" srcOrd="2" destOrd="0" presId="urn:microsoft.com/office/officeart/2008/layout/VerticalCurvedList"/>
    <dgm:cxn modelId="{4D627C54-C622-4881-8459-8DACC4A419E7}" type="presParOf" srcId="{B9EC9DE8-6FC0-4235-B4DE-7BC00C95EF8A}" destId="{69B77B71-D39E-4AC9-A95E-9755C6A6EE88}" srcOrd="3" destOrd="0" presId="urn:microsoft.com/office/officeart/2008/layout/VerticalCurvedList"/>
    <dgm:cxn modelId="{22888075-C480-412E-86A6-703CDF2BB74E}" type="presParOf" srcId="{AB24CBDC-4150-43FB-B6DC-68CB70E42926}" destId="{7B3458CF-BBDC-4E9C-AB25-1F1A3B1359F1}" srcOrd="1" destOrd="0" presId="urn:microsoft.com/office/officeart/2008/layout/VerticalCurvedList"/>
    <dgm:cxn modelId="{3EB4A4B7-EAEA-41B5-A4A4-8A2D61AFB05A}" type="presParOf" srcId="{AB24CBDC-4150-43FB-B6DC-68CB70E42926}" destId="{5B584A49-35C3-4C7B-A26B-EAC5ACD3351F}" srcOrd="2" destOrd="0" presId="urn:microsoft.com/office/officeart/2008/layout/VerticalCurvedList"/>
    <dgm:cxn modelId="{5D1E6223-317E-43E5-8D06-F0D718993D29}" type="presParOf" srcId="{5B584A49-35C3-4C7B-A26B-EAC5ACD3351F}" destId="{45BA4373-E225-401C-BBC5-CF3FDBB52503}" srcOrd="0" destOrd="0" presId="urn:microsoft.com/office/officeart/2008/layout/VerticalCurvedList"/>
    <dgm:cxn modelId="{C0C9EE47-63A5-431D-B864-E46990FAF124}" type="presParOf" srcId="{AB24CBDC-4150-43FB-B6DC-68CB70E42926}" destId="{B6B35693-0441-47FC-9C5B-A09AAF288EB5}" srcOrd="3" destOrd="0" presId="urn:microsoft.com/office/officeart/2008/layout/VerticalCurvedList"/>
    <dgm:cxn modelId="{8272EC6B-4ECD-4650-983B-8171C70749DE}" type="presParOf" srcId="{AB24CBDC-4150-43FB-B6DC-68CB70E42926}" destId="{7B9DED7E-F87F-4408-9017-A5CD4A7FE64C}" srcOrd="4" destOrd="0" presId="urn:microsoft.com/office/officeart/2008/layout/VerticalCurvedList"/>
    <dgm:cxn modelId="{2C2EE510-3225-4DE3-93DF-0018507E179E}" type="presParOf" srcId="{7B9DED7E-F87F-4408-9017-A5CD4A7FE64C}" destId="{A8686D9B-23A0-4B82-8DD4-B8F977BE6AA6}" srcOrd="0" destOrd="0" presId="urn:microsoft.com/office/officeart/2008/layout/VerticalCurvedList"/>
    <dgm:cxn modelId="{39A57C48-1903-4724-A3CC-B9BA6B56F625}" type="presParOf" srcId="{AB24CBDC-4150-43FB-B6DC-68CB70E42926}" destId="{2043ED48-157B-4A0E-8AB2-C97B87176DC9}" srcOrd="5" destOrd="0" presId="urn:microsoft.com/office/officeart/2008/layout/VerticalCurvedList"/>
    <dgm:cxn modelId="{F7C0F002-4A97-4C5E-B82D-D7942D43221E}" type="presParOf" srcId="{AB24CBDC-4150-43FB-B6DC-68CB70E42926}" destId="{3250BEC5-1B7A-415D-8C5B-B704DFEA6F4B}" srcOrd="6" destOrd="0" presId="urn:microsoft.com/office/officeart/2008/layout/VerticalCurvedList"/>
    <dgm:cxn modelId="{39DE48F5-3162-448D-84E6-B81AA3243082}" type="presParOf" srcId="{3250BEC5-1B7A-415D-8C5B-B704DFEA6F4B}" destId="{F4E37D4C-093A-4426-B6B6-F636E25161F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05/8/colors/colorful2" csCatId="colorful" phldr="1"/>
      <dgm:spPr/>
      <dgm:t>
        <a:bodyPr rtlCol="0"/>
        <a:lstStyle/>
        <a:p>
          <a:pPr rtl="0"/>
          <a:endParaRPr lang="en-US"/>
        </a:p>
      </dgm:t>
    </dgm:pt>
    <dgm:pt modelId="{AACEAFD5-63CF-4AFC-B46F-BE086C5D447C}">
      <dgm:prSet phldrT="[Text]"/>
      <dgm:spPr/>
      <dgm:t>
        <a:bodyPr rtlCol="0"/>
        <a:lstStyle/>
        <a:p>
          <a:pPr rtl="0"/>
          <a:r>
            <a:rPr lang="fr-FR" noProof="0" dirty="0" err="1"/>
            <a:t>Title</a:t>
          </a:r>
          <a:endParaRPr lang="fr-FR" noProof="0" dirty="0"/>
        </a:p>
      </dgm:t>
    </dgm:pt>
    <dgm:pt modelId="{7A0BD8EC-BB4A-4912-A54E-6F39B681264E}" type="parTrans" cxnId="{AE101ABC-7EA3-4444-A576-8AB15A371C84}">
      <dgm:prSet/>
      <dgm:spPr/>
      <dgm:t>
        <a:bodyPr rtlCol="0"/>
        <a:lstStyle/>
        <a:p>
          <a:pPr rtl="0"/>
          <a:endParaRPr lang="fr-FR" noProof="0" dirty="0"/>
        </a:p>
      </dgm:t>
    </dgm:pt>
    <dgm:pt modelId="{7A8D4B4D-06E9-4958-810D-A6226B6AC588}" type="sibTrans" cxnId="{AE101ABC-7EA3-4444-A576-8AB15A371C84}">
      <dgm:prSet/>
      <dgm:spPr/>
      <dgm:t>
        <a:bodyPr rtlCol="0"/>
        <a:lstStyle/>
        <a:p>
          <a:pPr rtl="0"/>
          <a:endParaRPr lang="fr-FR" noProof="0" dirty="0"/>
        </a:p>
      </dgm:t>
    </dgm:pt>
    <dgm:pt modelId="{349299C9-846E-4827-813A-349CCCE20782}">
      <dgm:prSet phldrT="[Text]"/>
      <dgm:spPr/>
      <dgm:t>
        <a:bodyPr rtlCol="0"/>
        <a:lstStyle/>
        <a:p>
          <a:pPr rtl="0"/>
          <a:r>
            <a:rPr lang="fr-FR" b="0" i="0" u="none" noProof="0" dirty="0">
              <a:latin typeface="Lato Light" panose="020F0302020204030203" pitchFamily="34" charset="0"/>
            </a:rPr>
            <a:t>Insert texte </a:t>
          </a:r>
          <a:r>
            <a:rPr lang="fr-FR" b="0" i="0" u="none" noProof="0" dirty="0" err="1">
              <a:latin typeface="Lato Light" panose="020F0302020204030203" pitchFamily="34" charset="0"/>
            </a:rPr>
            <a:t>here</a:t>
          </a:r>
          <a:endParaRPr lang="fr-FR" noProof="0" dirty="0">
            <a:latin typeface="Lato Light" panose="020F0302020204030203" pitchFamily="34" charset="0"/>
          </a:endParaRPr>
        </a:p>
      </dgm:t>
    </dgm:pt>
    <dgm:pt modelId="{AEA27547-B9ED-4994-BD27-04EC297EF367}" type="parTrans" cxnId="{0EFA3039-6828-403C-9445-4359BA6645E6}">
      <dgm:prSet/>
      <dgm:spPr/>
      <dgm:t>
        <a:bodyPr rtlCol="0"/>
        <a:lstStyle/>
        <a:p>
          <a:pPr rtl="0"/>
          <a:endParaRPr lang="fr-FR" noProof="0" dirty="0"/>
        </a:p>
      </dgm:t>
    </dgm:pt>
    <dgm:pt modelId="{9D819F52-ACA0-4B08-8256-DF6BD8FA3A0B}" type="sibTrans" cxnId="{0EFA3039-6828-403C-9445-4359BA6645E6}">
      <dgm:prSet/>
      <dgm:spPr/>
      <dgm:t>
        <a:bodyPr rtlCol="0"/>
        <a:lstStyle/>
        <a:p>
          <a:pPr rtl="0"/>
          <a:endParaRPr lang="fr-FR" noProof="0" dirty="0"/>
        </a:p>
      </dgm:t>
    </dgm:pt>
    <dgm:pt modelId="{D07AD3FD-84FF-467E-9693-752776549C61}">
      <dgm:prSet phldrT="[Text]"/>
      <dgm:spPr/>
      <dgm:t>
        <a:bodyPr rtlCol="0"/>
        <a:lstStyle/>
        <a:p>
          <a:pPr rtl="0"/>
          <a:r>
            <a:rPr lang="fr-FR" noProof="0" dirty="0" err="1"/>
            <a:t>Title</a:t>
          </a:r>
          <a:endParaRPr lang="fr-FR" noProof="0" dirty="0"/>
        </a:p>
      </dgm:t>
    </dgm:pt>
    <dgm:pt modelId="{7B691773-F524-4FAD-A272-BDF0B0C4370A}" type="parTrans" cxnId="{55492768-9A5E-4F74-AC7C-959C5C24EFD3}">
      <dgm:prSet/>
      <dgm:spPr/>
      <dgm:t>
        <a:bodyPr rtlCol="0"/>
        <a:lstStyle/>
        <a:p>
          <a:pPr rtl="0"/>
          <a:endParaRPr lang="fr-FR" noProof="0" dirty="0"/>
        </a:p>
      </dgm:t>
    </dgm:pt>
    <dgm:pt modelId="{A8C9B7A9-BC2A-4753-B7F0-F2E361D95520}" type="sibTrans" cxnId="{55492768-9A5E-4F74-AC7C-959C5C24EFD3}">
      <dgm:prSet/>
      <dgm:spPr/>
      <dgm:t>
        <a:bodyPr rtlCol="0"/>
        <a:lstStyle/>
        <a:p>
          <a:pPr rtl="0"/>
          <a:endParaRPr lang="fr-FR" noProof="0" dirty="0"/>
        </a:p>
      </dgm:t>
    </dgm:pt>
    <dgm:pt modelId="{5D70EFF5-8B31-4A1F-AE44-51E4CF0013EB}">
      <dgm:prSet phldrT="[Text]"/>
      <dgm:spPr/>
      <dgm:t>
        <a:bodyPr rtlCol="0"/>
        <a:lstStyle/>
        <a:p>
          <a:pPr rtl="0"/>
          <a:r>
            <a:rPr lang="fr-FR" b="0" i="0" u="none" noProof="0" dirty="0">
              <a:latin typeface="Lato Light" panose="020F0302020204030203" pitchFamily="34" charset="0"/>
            </a:rPr>
            <a:t>Insert texte </a:t>
          </a:r>
          <a:r>
            <a:rPr lang="fr-FR" b="0" i="0" u="none" noProof="0" dirty="0" err="1">
              <a:latin typeface="Lato Light" panose="020F0302020204030203" pitchFamily="34" charset="0"/>
            </a:rPr>
            <a:t>here</a:t>
          </a:r>
          <a:endParaRPr lang="fr-FR" noProof="0" dirty="0">
            <a:latin typeface="Lato Light" panose="020F0302020204030203" pitchFamily="34" charset="0"/>
          </a:endParaRPr>
        </a:p>
      </dgm:t>
    </dgm:pt>
    <dgm:pt modelId="{96C720A0-FEEF-48D1-8DF6-ABA03C304822}" type="parTrans" cxnId="{E97FF64F-8020-497E-AE7D-2395DDA4560D}">
      <dgm:prSet/>
      <dgm:spPr/>
      <dgm:t>
        <a:bodyPr rtlCol="0"/>
        <a:lstStyle/>
        <a:p>
          <a:pPr rtl="0"/>
          <a:endParaRPr lang="fr-FR" noProof="0" dirty="0"/>
        </a:p>
      </dgm:t>
    </dgm:pt>
    <dgm:pt modelId="{B6A59CDE-18AD-4553-B6C5-FF001A8E8510}" type="sibTrans" cxnId="{E97FF64F-8020-497E-AE7D-2395DDA4560D}">
      <dgm:prSet/>
      <dgm:spPr/>
      <dgm:t>
        <a:bodyPr rtlCol="0"/>
        <a:lstStyle/>
        <a:p>
          <a:pPr rtl="0"/>
          <a:endParaRPr lang="fr-FR" noProof="0" dirty="0"/>
        </a:p>
      </dgm:t>
    </dgm:pt>
    <dgm:pt modelId="{D71FC021-6A65-44D1-95B9-0E6C89079866}">
      <dgm:prSet phldrT="[Text]"/>
      <dgm:spPr/>
      <dgm:t>
        <a:bodyPr rtlCol="0"/>
        <a:lstStyle/>
        <a:p>
          <a:pPr rtl="0"/>
          <a:r>
            <a:rPr lang="fr-FR" noProof="0" dirty="0" err="1"/>
            <a:t>Title</a:t>
          </a:r>
          <a:endParaRPr lang="fr-FR" noProof="0" dirty="0"/>
        </a:p>
      </dgm:t>
    </dgm:pt>
    <dgm:pt modelId="{862AAE39-3AAD-40E3-BA20-90187BD73242}" type="parTrans" cxnId="{53239C96-427C-420B-95DC-546F3B30ED65}">
      <dgm:prSet/>
      <dgm:spPr/>
      <dgm:t>
        <a:bodyPr rtlCol="0"/>
        <a:lstStyle/>
        <a:p>
          <a:pPr rtl="0"/>
          <a:endParaRPr lang="fr-FR" noProof="0" dirty="0"/>
        </a:p>
      </dgm:t>
    </dgm:pt>
    <dgm:pt modelId="{9B090D9D-470E-46E2-AABB-0368A52481AA}" type="sibTrans" cxnId="{53239C96-427C-420B-95DC-546F3B30ED65}">
      <dgm:prSet/>
      <dgm:spPr/>
      <dgm:t>
        <a:bodyPr rtlCol="0"/>
        <a:lstStyle/>
        <a:p>
          <a:pPr rtl="0"/>
          <a:endParaRPr lang="fr-FR" noProof="0" dirty="0"/>
        </a:p>
      </dgm:t>
    </dgm:pt>
    <dgm:pt modelId="{4A6BB192-9983-4F48-BBC5-6E384EED7EC5}">
      <dgm:prSet phldrT="[Text]"/>
      <dgm:spPr/>
      <dgm:t>
        <a:bodyPr rtlCol="0"/>
        <a:lstStyle/>
        <a:p>
          <a:pPr rtl="0"/>
          <a:r>
            <a:rPr lang="fr-FR" b="0" i="0" u="none" noProof="0" dirty="0">
              <a:latin typeface="Lato Light" panose="020F0302020204030203" pitchFamily="34" charset="0"/>
            </a:rPr>
            <a:t>Insert texte </a:t>
          </a:r>
          <a:r>
            <a:rPr lang="fr-FR" b="0" i="0" u="none" noProof="0" dirty="0" err="1">
              <a:latin typeface="Lato Light" panose="020F0302020204030203" pitchFamily="34" charset="0"/>
            </a:rPr>
            <a:t>here</a:t>
          </a:r>
          <a:endParaRPr lang="fr-FR" noProof="0" dirty="0">
            <a:latin typeface="Lato Light" panose="020F0302020204030203" pitchFamily="34" charset="0"/>
          </a:endParaRPr>
        </a:p>
      </dgm:t>
    </dgm:pt>
    <dgm:pt modelId="{230A6E4A-6CED-4DC0-AEFE-6859FE07B658}" type="parTrans" cxnId="{E3115EEA-DE9C-4F06-B8B3-BEB263D5F2B1}">
      <dgm:prSet/>
      <dgm:spPr/>
      <dgm:t>
        <a:bodyPr rtlCol="0"/>
        <a:lstStyle/>
        <a:p>
          <a:pPr rtl="0"/>
          <a:endParaRPr lang="fr-FR" noProof="0" dirty="0"/>
        </a:p>
      </dgm:t>
    </dgm:pt>
    <dgm:pt modelId="{0B568EC2-5D2A-4B00-8047-B7832F245B44}" type="sibTrans" cxnId="{E3115EEA-DE9C-4F06-B8B3-BEB263D5F2B1}">
      <dgm:prSet/>
      <dgm:spPr/>
      <dgm:t>
        <a:bodyPr rtlCol="0"/>
        <a:lstStyle/>
        <a:p>
          <a:pPr rtl="0"/>
          <a:endParaRPr lang="fr-FR" noProof="0" dirty="0"/>
        </a:p>
      </dgm:t>
    </dgm:pt>
    <dgm:pt modelId="{5EDA317F-AB2E-47DE-BA46-16FA60C3C561}">
      <dgm:prSet phldrT="[Text]"/>
      <dgm:spPr/>
      <dgm:t>
        <a:bodyPr rtlCol="0"/>
        <a:lstStyle/>
        <a:p>
          <a:pPr rtl="0"/>
          <a:r>
            <a:rPr lang="fr-FR" noProof="0" dirty="0" err="1"/>
            <a:t>Title</a:t>
          </a:r>
          <a:endParaRPr lang="fr-FR" noProof="0" dirty="0"/>
        </a:p>
      </dgm:t>
    </dgm:pt>
    <dgm:pt modelId="{775EBB35-E8CF-4A14-B0A8-45A53D65E711}" type="parTrans" cxnId="{7B8F902E-4BA3-41AA-9991-54805A6B93DE}">
      <dgm:prSet/>
      <dgm:spPr/>
      <dgm:t>
        <a:bodyPr rtlCol="0"/>
        <a:lstStyle/>
        <a:p>
          <a:pPr rtl="0"/>
          <a:endParaRPr lang="fr-FR" noProof="0" dirty="0"/>
        </a:p>
      </dgm:t>
    </dgm:pt>
    <dgm:pt modelId="{A75B061E-69EA-487C-8330-1430DA0F139D}" type="sibTrans" cxnId="{7B8F902E-4BA3-41AA-9991-54805A6B93DE}">
      <dgm:prSet/>
      <dgm:spPr/>
      <dgm:t>
        <a:bodyPr rtlCol="0"/>
        <a:lstStyle/>
        <a:p>
          <a:pPr rtl="0"/>
          <a:endParaRPr lang="fr-FR" noProof="0" dirty="0"/>
        </a:p>
      </dgm:t>
    </dgm:pt>
    <dgm:pt modelId="{F757DBC8-3670-4122-937A-47DB91C0F3FE}">
      <dgm:prSet phldrT="[Text]"/>
      <dgm:spPr/>
      <dgm:t>
        <a:bodyPr rtlCol="0"/>
        <a:lstStyle/>
        <a:p>
          <a:pPr rtl="0"/>
          <a:r>
            <a:rPr lang="fr-FR" b="0" i="0" u="none" noProof="0" dirty="0">
              <a:latin typeface="Lato Light" panose="020F0302020204030203" pitchFamily="34" charset="0"/>
            </a:rPr>
            <a:t>Insert texte </a:t>
          </a:r>
          <a:r>
            <a:rPr lang="fr-FR" b="0" i="0" u="none" noProof="0" dirty="0" err="1">
              <a:latin typeface="Lato Light" panose="020F0302020204030203" pitchFamily="34" charset="0"/>
            </a:rPr>
            <a:t>here</a:t>
          </a:r>
          <a:endParaRPr lang="fr-FR" noProof="0" dirty="0">
            <a:latin typeface="Lato Light" panose="020F0302020204030203" pitchFamily="34" charset="0"/>
          </a:endParaRPr>
        </a:p>
      </dgm:t>
    </dgm:pt>
    <dgm:pt modelId="{8F483F27-8D97-48E5-9210-1B448F1CE277}" type="parTrans" cxnId="{8A3D4B73-3658-4A4C-9DFE-F59E22A79482}">
      <dgm:prSet/>
      <dgm:spPr/>
      <dgm:t>
        <a:bodyPr rtlCol="0"/>
        <a:lstStyle/>
        <a:p>
          <a:pPr rtl="0"/>
          <a:endParaRPr lang="fr-FR" noProof="0" dirty="0"/>
        </a:p>
      </dgm:t>
    </dgm:pt>
    <dgm:pt modelId="{A46A41DD-2CA4-4800-8F85-546ABB24ED07}" type="sibTrans" cxnId="{8A3D4B73-3658-4A4C-9DFE-F59E22A79482}">
      <dgm:prSet/>
      <dgm:spPr/>
      <dgm:t>
        <a:bodyPr rtlCol="0"/>
        <a:lstStyle/>
        <a:p>
          <a:pPr rtl="0"/>
          <a:endParaRPr lang="fr-FR" noProof="0" dirty="0"/>
        </a:p>
      </dgm:t>
    </dgm:pt>
    <dgm:pt modelId="{7B2FF309-5120-45E2-ACC8-F8FAA9DBDA55}">
      <dgm:prSet phldrT="[Text]"/>
      <dgm:spPr/>
      <dgm:t>
        <a:bodyPr rtlCol="0"/>
        <a:lstStyle/>
        <a:p>
          <a:pPr rtl="0"/>
          <a:r>
            <a:rPr lang="fr-FR" noProof="0" dirty="0" err="1"/>
            <a:t>Title</a:t>
          </a:r>
          <a:endParaRPr lang="fr-FR" noProof="0" dirty="0"/>
        </a:p>
      </dgm:t>
    </dgm:pt>
    <dgm:pt modelId="{2CF5AF8A-5687-489A-9838-EDDBB760D421}" type="parTrans" cxnId="{D35DB9DA-961B-46CD-BB14-44CD766D8CB7}">
      <dgm:prSet/>
      <dgm:spPr/>
      <dgm:t>
        <a:bodyPr rtlCol="0"/>
        <a:lstStyle/>
        <a:p>
          <a:pPr rtl="0"/>
          <a:endParaRPr lang="fr-FR" noProof="0" dirty="0"/>
        </a:p>
      </dgm:t>
    </dgm:pt>
    <dgm:pt modelId="{D5CAA101-B828-45D7-965B-F77CD6FBA109}" type="sibTrans" cxnId="{D35DB9DA-961B-46CD-BB14-44CD766D8CB7}">
      <dgm:prSet/>
      <dgm:spPr/>
      <dgm:t>
        <a:bodyPr rtlCol="0"/>
        <a:lstStyle/>
        <a:p>
          <a:pPr rtl="0"/>
          <a:endParaRPr lang="fr-FR" noProof="0" dirty="0"/>
        </a:p>
      </dgm:t>
    </dgm:pt>
    <dgm:pt modelId="{EE155DB2-6788-4019-961C-F8B89C275CE8}">
      <dgm:prSet phldrT="[Text]"/>
      <dgm:spPr/>
      <dgm:t>
        <a:bodyPr rtlCol="0"/>
        <a:lstStyle/>
        <a:p>
          <a:pPr rtl="0"/>
          <a:r>
            <a:rPr lang="fr-FR" b="0" i="0" u="none" noProof="0" dirty="0">
              <a:latin typeface="Lato Light" panose="020F0302020204030203" pitchFamily="34" charset="0"/>
            </a:rPr>
            <a:t>Insert texte </a:t>
          </a:r>
          <a:r>
            <a:rPr lang="fr-FR" b="0" i="0" u="none" noProof="0" dirty="0" err="1">
              <a:latin typeface="Lato Light" panose="020F0302020204030203" pitchFamily="34" charset="0"/>
            </a:rPr>
            <a:t>here</a:t>
          </a:r>
          <a:endParaRPr lang="fr-FR" noProof="0" dirty="0">
            <a:latin typeface="Lato Light" panose="020F0302020204030203" pitchFamily="34" charset="0"/>
          </a:endParaRPr>
        </a:p>
      </dgm:t>
    </dgm:pt>
    <dgm:pt modelId="{8395B9D5-FF39-4045-8569-9C13F11FB1E5}" type="parTrans" cxnId="{E3D274C7-DB39-45B8-B18F-742495FE5026}">
      <dgm:prSet/>
      <dgm:spPr/>
      <dgm:t>
        <a:bodyPr rtlCol="0"/>
        <a:lstStyle/>
        <a:p>
          <a:pPr rtl="0"/>
          <a:endParaRPr lang="fr-FR" noProof="0" dirty="0"/>
        </a:p>
      </dgm:t>
    </dgm:pt>
    <dgm:pt modelId="{F94C628D-62C1-4AF5-B102-2A2AA7FD22DE}" type="sibTrans" cxnId="{E3D274C7-DB39-45B8-B18F-742495FE5026}">
      <dgm:prSet/>
      <dgm:spPr/>
      <dgm:t>
        <a:bodyPr rtlCol="0"/>
        <a:lstStyle/>
        <a:p>
          <a:pPr rtl="0"/>
          <a:endParaRPr lang="fr-FR" noProof="0" dirty="0"/>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0B65942F-B336-42B6-A72B-DA6B6B07B79B}" type="pres">
      <dgm:prSet presAssocID="{9B090D9D-470E-46E2-AABB-0368A52481AA}" presName="space" presStyleCnt="0"/>
      <dgm:spPr/>
    </dgm:pt>
    <dgm:pt modelId="{1D5539F6-8B97-4801-8139-D49EE44FFF3E}" type="pres">
      <dgm:prSet presAssocID="{5EDA317F-AB2E-47DE-BA46-16FA60C3C561}" presName="composite" presStyleCnt="0"/>
      <dgm:spPr/>
    </dgm:pt>
    <dgm:pt modelId="{2377F551-4CF6-4656-B644-60A7FC1B0F64}" type="pres">
      <dgm:prSet presAssocID="{5EDA317F-AB2E-47DE-BA46-16FA60C3C561}" presName="L" presStyleLbl="solidFgAcc1" presStyleIdx="3" presStyleCnt="5">
        <dgm:presLayoutVars>
          <dgm:chMax val="0"/>
          <dgm:chPref val="0"/>
        </dgm:presLayoutVars>
      </dgm:prSet>
      <dgm:spPr/>
    </dgm:pt>
    <dgm:pt modelId="{69ED255C-64AC-4764-BC2C-7679ECCC9FE9}" type="pres">
      <dgm:prSet presAssocID="{5EDA317F-AB2E-47DE-BA46-16FA60C3C561}" presName="parTx" presStyleLbl="alignNode1" presStyleIdx="3" presStyleCnt="5">
        <dgm:presLayoutVars>
          <dgm:chMax val="0"/>
          <dgm:chPref val="0"/>
          <dgm:bulletEnabled val="1"/>
        </dgm:presLayoutVars>
      </dgm:prSet>
      <dgm:spPr/>
    </dgm:pt>
    <dgm:pt modelId="{1F1B09A6-DA7E-41D1-B8A6-E3B6E775E5C1}" type="pres">
      <dgm:prSet presAssocID="{5EDA317F-AB2E-47DE-BA46-16FA60C3C561}" presName="desTx" presStyleLbl="revTx" presStyleIdx="3" presStyleCnt="5">
        <dgm:presLayoutVars>
          <dgm:chMax val="0"/>
          <dgm:chPref val="0"/>
          <dgm:bulletEnabled val="1"/>
        </dgm:presLayoutVars>
      </dgm:prSet>
      <dgm:spPr/>
    </dgm:pt>
    <dgm:pt modelId="{89DACDC6-8676-47A4-A430-164754F46172}" type="pres">
      <dgm:prSet presAssocID="{5EDA317F-AB2E-47DE-BA46-16FA60C3C561}" presName="EmptyPlaceHolder" presStyleCnt="0"/>
      <dgm:spPr/>
    </dgm:pt>
    <dgm:pt modelId="{38A6C30B-D5BF-4A1A-A273-D265DC00F2EC}" type="pres">
      <dgm:prSet presAssocID="{A75B061E-69EA-487C-8330-1430DA0F139D}" presName="space" presStyleCnt="0"/>
      <dgm:spPr/>
    </dgm:pt>
    <dgm:pt modelId="{761684DA-3DB5-4618-9A30-6E2731CDFCA3}" type="pres">
      <dgm:prSet presAssocID="{7B2FF309-5120-45E2-ACC8-F8FAA9DBDA55}" presName="composite" presStyleCnt="0"/>
      <dgm:spPr/>
    </dgm:pt>
    <dgm:pt modelId="{E2C584B7-5B6E-4F6E-A7B8-E679FEF7BC4D}" type="pres">
      <dgm:prSet presAssocID="{7B2FF309-5120-45E2-ACC8-F8FAA9DBDA55}" presName="L" presStyleLbl="solidFgAcc1" presStyleIdx="4" presStyleCnt="5">
        <dgm:presLayoutVars>
          <dgm:chMax val="0"/>
          <dgm:chPref val="0"/>
        </dgm:presLayoutVars>
      </dgm:prSet>
      <dgm:spPr/>
    </dgm:pt>
    <dgm:pt modelId="{B89F8758-DA9D-4018-859A-710084D7ABF3}" type="pres">
      <dgm:prSet presAssocID="{7B2FF309-5120-45E2-ACC8-F8FAA9DBDA55}" presName="parTx" presStyleLbl="alignNode1" presStyleIdx="4" presStyleCnt="5">
        <dgm:presLayoutVars>
          <dgm:chMax val="0"/>
          <dgm:chPref val="0"/>
          <dgm:bulletEnabled val="1"/>
        </dgm:presLayoutVars>
      </dgm:prSet>
      <dgm:spPr/>
    </dgm:pt>
    <dgm:pt modelId="{B73D2BBA-574C-491E-A31C-8B6EA5CC871A}" type="pres">
      <dgm:prSet presAssocID="{7B2FF309-5120-45E2-ACC8-F8FAA9DBDA55}" presName="desTx" presStyleLbl="revTx" presStyleIdx="4" presStyleCnt="5">
        <dgm:presLayoutVars>
          <dgm:chMax val="0"/>
          <dgm:chPref val="0"/>
          <dgm:bulletEnabled val="1"/>
        </dgm:presLayoutVars>
      </dgm:prSet>
      <dgm:spPr/>
    </dgm:pt>
    <dgm:pt modelId="{DC9D8E0A-674F-4E74-BF10-5C0EF64E638E}" type="pres">
      <dgm:prSet presAssocID="{7B2FF309-5120-45E2-ACC8-F8FAA9DBDA55}" presName="EmptyPlaceHolder" presStyleCnt="0"/>
      <dgm:spPr/>
    </dgm:pt>
  </dgm:ptLst>
  <dgm:cxnLst>
    <dgm:cxn modelId="{A903DE1B-AC8A-4C77-850B-32A9F4D87BCB}" type="presOf" srcId="{5EDA317F-AB2E-47DE-BA46-16FA60C3C561}" destId="{69ED255C-64AC-4764-BC2C-7679ECCC9FE9}" srcOrd="0" destOrd="0" presId="urn:microsoft.com/office/officeart/2016/7/layout/AccentHomeChevronProcess"/>
    <dgm:cxn modelId="{F23BFC27-EEA1-48DD-A68B-3C9BF1AE455D}" type="presOf" srcId="{349299C9-846E-4827-813A-349CCCE20782}" destId="{810D7AA7-A541-4507-BE7F-36CCF210089F}" srcOrd="0" destOrd="0" presId="urn:microsoft.com/office/officeart/2016/7/layout/AccentHomeChevronProcess"/>
    <dgm:cxn modelId="{7B8F902E-4BA3-41AA-9991-54805A6B93DE}" srcId="{55C0B14E-AEA6-48D3-A387-ED4A3A3BF840}" destId="{5EDA317F-AB2E-47DE-BA46-16FA60C3C561}" srcOrd="3" destOrd="0" parTransId="{775EBB35-E8CF-4A14-B0A8-45A53D65E711}" sibTransId="{A75B061E-69EA-487C-8330-1430DA0F139D}"/>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F5A7A062-FA53-4976-B49E-235CE658F38A}" type="presOf" srcId="{EE155DB2-6788-4019-961C-F8B89C275CE8}" destId="{B73D2BBA-574C-491E-A31C-8B6EA5CC871A}" srcOrd="0" destOrd="0" presId="urn:microsoft.com/office/officeart/2016/7/layout/AccentHomeChevronProcess"/>
    <dgm:cxn modelId="{55492768-9A5E-4F74-AC7C-959C5C24EFD3}" srcId="{55C0B14E-AEA6-48D3-A387-ED4A3A3BF840}" destId="{D07AD3FD-84FF-467E-9693-752776549C61}" srcOrd="1" destOrd="0" parTransId="{7B691773-F524-4FAD-A272-BDF0B0C4370A}" sibTransId="{A8C9B7A9-BC2A-4753-B7F0-F2E361D95520}"/>
    <dgm:cxn modelId="{E97FF64F-8020-497E-AE7D-2395DDA4560D}" srcId="{D07AD3FD-84FF-467E-9693-752776549C61}" destId="{5D70EFF5-8B31-4A1F-AE44-51E4CF0013EB}" srcOrd="0" destOrd="0" parTransId="{96C720A0-FEEF-48D1-8DF6-ABA03C304822}" sibTransId="{B6A59CDE-18AD-4553-B6C5-FF001A8E8510}"/>
    <dgm:cxn modelId="{8A3D4B73-3658-4A4C-9DFE-F59E22A79482}" srcId="{5EDA317F-AB2E-47DE-BA46-16FA60C3C561}" destId="{F757DBC8-3670-4122-937A-47DB91C0F3FE}" srcOrd="0" destOrd="0" parTransId="{8F483F27-8D97-48E5-9210-1B448F1CE277}" sibTransId="{A46A41DD-2CA4-4800-8F85-546ABB24ED07}"/>
    <dgm:cxn modelId="{00A52954-B4C4-4ECD-B0D0-AE5EF5CDC4E1}" type="presOf" srcId="{7B2FF309-5120-45E2-ACC8-F8FAA9DBDA55}" destId="{B89F8758-DA9D-4018-859A-710084D7ABF3}"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D8B51958-63B3-49F6-A150-9B1A638B15CE}" type="presOf" srcId="{F757DBC8-3670-4122-937A-47DB91C0F3FE}" destId="{1F1B09A6-DA7E-41D1-B8A6-E3B6E775E5C1}"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E3D274C7-DB39-45B8-B18F-742495FE5026}" srcId="{7B2FF309-5120-45E2-ACC8-F8FAA9DBDA55}" destId="{EE155DB2-6788-4019-961C-F8B89C275CE8}" srcOrd="0" destOrd="0" parTransId="{8395B9D5-FF39-4045-8569-9C13F11FB1E5}" sibTransId="{F94C628D-62C1-4AF5-B102-2A2AA7FD22DE}"/>
    <dgm:cxn modelId="{D35DB9DA-961B-46CD-BB14-44CD766D8CB7}" srcId="{55C0B14E-AEA6-48D3-A387-ED4A3A3BF840}" destId="{7B2FF309-5120-45E2-ACC8-F8FAA9DBDA55}" srcOrd="4" destOrd="0" parTransId="{2CF5AF8A-5687-489A-9838-EDDBB760D421}" sibTransId="{D5CAA101-B828-45D7-965B-F77CD6FBA109}"/>
    <dgm:cxn modelId="{E3115EEA-DE9C-4F06-B8B3-BEB263D5F2B1}" srcId="{D71FC021-6A65-44D1-95B9-0E6C89079866}" destId="{4A6BB192-9983-4F48-BBC5-6E384EED7EC5}" srcOrd="0" destOrd="0" parTransId="{230A6E4A-6CED-4DC0-AEFE-6859FE07B658}" sibTransId="{0B568EC2-5D2A-4B00-8047-B7832F245B44}"/>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505D5263-214F-48F5-9678-AA87C7C04F54}" type="presParOf" srcId="{594BF422-752C-42F3-A230-3D0E6AE9A886}" destId="{0B65942F-B336-42B6-A72B-DA6B6B07B79B}" srcOrd="5" destOrd="0" presId="urn:microsoft.com/office/officeart/2016/7/layout/AccentHomeChevronProcess"/>
    <dgm:cxn modelId="{F0861DFD-F2E8-400C-9B5C-4AA4849B2BE4}" type="presParOf" srcId="{594BF422-752C-42F3-A230-3D0E6AE9A886}" destId="{1D5539F6-8B97-4801-8139-D49EE44FFF3E}" srcOrd="6" destOrd="0" presId="urn:microsoft.com/office/officeart/2016/7/layout/AccentHomeChevronProcess"/>
    <dgm:cxn modelId="{D22CB840-CF4F-404F-97C0-0629311A5E51}" type="presParOf" srcId="{1D5539F6-8B97-4801-8139-D49EE44FFF3E}" destId="{2377F551-4CF6-4656-B644-60A7FC1B0F64}" srcOrd="0" destOrd="0" presId="urn:microsoft.com/office/officeart/2016/7/layout/AccentHomeChevronProcess"/>
    <dgm:cxn modelId="{6FFE5C0B-250C-4EEB-9BDD-E47B6B414225}" type="presParOf" srcId="{1D5539F6-8B97-4801-8139-D49EE44FFF3E}" destId="{69ED255C-64AC-4764-BC2C-7679ECCC9FE9}" srcOrd="1" destOrd="0" presId="urn:microsoft.com/office/officeart/2016/7/layout/AccentHomeChevronProcess"/>
    <dgm:cxn modelId="{EB2B0AEE-0679-4C51-B5D9-13C0989C2DC6}" type="presParOf" srcId="{1D5539F6-8B97-4801-8139-D49EE44FFF3E}" destId="{1F1B09A6-DA7E-41D1-B8A6-E3B6E775E5C1}" srcOrd="2" destOrd="0" presId="urn:microsoft.com/office/officeart/2016/7/layout/AccentHomeChevronProcess"/>
    <dgm:cxn modelId="{21A6189F-60BA-4472-B858-99323388D0B0}" type="presParOf" srcId="{1D5539F6-8B97-4801-8139-D49EE44FFF3E}" destId="{89DACDC6-8676-47A4-A430-164754F46172}" srcOrd="3" destOrd="0" presId="urn:microsoft.com/office/officeart/2016/7/layout/AccentHomeChevronProcess"/>
    <dgm:cxn modelId="{7D7FFE7B-0A37-4D36-9728-C99051BA3C40}" type="presParOf" srcId="{594BF422-752C-42F3-A230-3D0E6AE9A886}" destId="{38A6C30B-D5BF-4A1A-A273-D265DC00F2EC}" srcOrd="7" destOrd="0" presId="urn:microsoft.com/office/officeart/2016/7/layout/AccentHomeChevronProcess"/>
    <dgm:cxn modelId="{626D4800-17BB-462C-BE7D-935B963B6EC7}" type="presParOf" srcId="{594BF422-752C-42F3-A230-3D0E6AE9A886}" destId="{761684DA-3DB5-4618-9A30-6E2731CDFCA3}" srcOrd="8" destOrd="0" presId="urn:microsoft.com/office/officeart/2016/7/layout/AccentHomeChevronProcess"/>
    <dgm:cxn modelId="{2B2ED8B7-5577-4410-8D8A-61A1D71B9F15}" type="presParOf" srcId="{761684DA-3DB5-4618-9A30-6E2731CDFCA3}" destId="{E2C584B7-5B6E-4F6E-A7B8-E679FEF7BC4D}" srcOrd="0" destOrd="0" presId="urn:microsoft.com/office/officeart/2016/7/layout/AccentHomeChevronProcess"/>
    <dgm:cxn modelId="{CFB7BBCC-4189-422A-9163-265E17C16D21}" type="presParOf" srcId="{761684DA-3DB5-4618-9A30-6E2731CDFCA3}" destId="{B89F8758-DA9D-4018-859A-710084D7ABF3}" srcOrd="1" destOrd="0" presId="urn:microsoft.com/office/officeart/2016/7/layout/AccentHomeChevronProcess"/>
    <dgm:cxn modelId="{72C8C8DD-71B0-4E2B-BE4F-7AF4AF3DD218}" type="presParOf" srcId="{761684DA-3DB5-4618-9A30-6E2731CDFCA3}" destId="{B73D2BBA-574C-491E-A31C-8B6EA5CC871A}" srcOrd="2" destOrd="0" presId="urn:microsoft.com/office/officeart/2016/7/layout/AccentHomeChevronProcess"/>
    <dgm:cxn modelId="{34912DD7-C0FC-4C18-ABAB-DA8DF69C4254}" type="presParOf" srcId="{761684DA-3DB5-4618-9A30-6E2731CDFCA3}" destId="{DC9D8E0A-674F-4E74-BF10-5C0EF64E638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6D3F9-6784-4493-A872-703FDE794A4B}">
      <dsp:nvSpPr>
        <dsp:cNvPr id="0" name=""/>
        <dsp:cNvSpPr/>
      </dsp:nvSpPr>
      <dsp:spPr>
        <a:xfrm>
          <a:off x="-4171550" y="-640133"/>
          <a:ext cx="4970577" cy="4970577"/>
        </a:xfrm>
        <a:prstGeom prst="blockArc">
          <a:avLst>
            <a:gd name="adj1" fmla="val 18900000"/>
            <a:gd name="adj2" fmla="val 2700000"/>
            <a:gd name="adj3" fmla="val 435"/>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458CF-BBDC-4E9C-AB25-1F1A3B1359F1}">
      <dsp:nvSpPr>
        <dsp:cNvPr id="0" name=""/>
        <dsp:cNvSpPr/>
      </dsp:nvSpPr>
      <dsp:spPr>
        <a:xfrm>
          <a:off x="513856" y="369031"/>
          <a:ext cx="5837658" cy="7380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7"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Insert text</a:t>
          </a:r>
        </a:p>
      </dsp:txBody>
      <dsp:txXfrm>
        <a:off x="513856" y="369031"/>
        <a:ext cx="5837658" cy="738062"/>
      </dsp:txXfrm>
    </dsp:sp>
    <dsp:sp modelId="{45BA4373-E225-401C-BBC5-CF3FDBB52503}">
      <dsp:nvSpPr>
        <dsp:cNvPr id="0" name=""/>
        <dsp:cNvSpPr/>
      </dsp:nvSpPr>
      <dsp:spPr>
        <a:xfrm>
          <a:off x="52568" y="276773"/>
          <a:ext cx="922577" cy="92257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B35693-0441-47FC-9C5B-A09AAF288EB5}">
      <dsp:nvSpPr>
        <dsp:cNvPr id="0" name=""/>
        <dsp:cNvSpPr/>
      </dsp:nvSpPr>
      <dsp:spPr>
        <a:xfrm>
          <a:off x="782142" y="1476124"/>
          <a:ext cx="5569372" cy="738062"/>
        </a:xfrm>
        <a:prstGeom prst="rect">
          <a:avLst/>
        </a:prstGeom>
        <a:solidFill>
          <a:schemeClr val="accent2">
            <a:hueOff val="-1620081"/>
            <a:satOff val="4859"/>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7"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Insert text</a:t>
          </a:r>
        </a:p>
      </dsp:txBody>
      <dsp:txXfrm>
        <a:off x="782142" y="1476124"/>
        <a:ext cx="5569372" cy="738062"/>
      </dsp:txXfrm>
    </dsp:sp>
    <dsp:sp modelId="{A8686D9B-23A0-4B82-8DD4-B8F977BE6AA6}">
      <dsp:nvSpPr>
        <dsp:cNvPr id="0" name=""/>
        <dsp:cNvSpPr/>
      </dsp:nvSpPr>
      <dsp:spPr>
        <a:xfrm>
          <a:off x="320853" y="1383866"/>
          <a:ext cx="922577" cy="922577"/>
        </a:xfrm>
        <a:prstGeom prst="ellipse">
          <a:avLst/>
        </a:prstGeom>
        <a:solidFill>
          <a:schemeClr val="lt1">
            <a:hueOff val="0"/>
            <a:satOff val="0"/>
            <a:lumOff val="0"/>
            <a:alphaOff val="0"/>
          </a:schemeClr>
        </a:solidFill>
        <a:ln w="12700" cap="flat" cmpd="sng" algn="ctr">
          <a:solidFill>
            <a:schemeClr val="accent2">
              <a:hueOff val="-1620081"/>
              <a:satOff val="4859"/>
              <a:lumOff val="31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43ED48-157B-4A0E-8AB2-C97B87176DC9}">
      <dsp:nvSpPr>
        <dsp:cNvPr id="0" name=""/>
        <dsp:cNvSpPr/>
      </dsp:nvSpPr>
      <dsp:spPr>
        <a:xfrm>
          <a:off x="513856" y="2583217"/>
          <a:ext cx="5837658" cy="738062"/>
        </a:xfrm>
        <a:prstGeom prst="rect">
          <a:avLst/>
        </a:prstGeom>
        <a:solidFill>
          <a:schemeClr val="accent2">
            <a:hueOff val="-3240161"/>
            <a:satOff val="9718"/>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7"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Insert text</a:t>
          </a:r>
        </a:p>
      </dsp:txBody>
      <dsp:txXfrm>
        <a:off x="513856" y="2583217"/>
        <a:ext cx="5837658" cy="738062"/>
      </dsp:txXfrm>
    </dsp:sp>
    <dsp:sp modelId="{F4E37D4C-093A-4426-B6B6-F636E25161F4}">
      <dsp:nvSpPr>
        <dsp:cNvPr id="0" name=""/>
        <dsp:cNvSpPr/>
      </dsp:nvSpPr>
      <dsp:spPr>
        <a:xfrm>
          <a:off x="52568" y="2490959"/>
          <a:ext cx="922577" cy="922577"/>
        </a:xfrm>
        <a:prstGeom prst="ellipse">
          <a:avLst/>
        </a:prstGeom>
        <a:solidFill>
          <a:schemeClr val="lt1">
            <a:hueOff val="0"/>
            <a:satOff val="0"/>
            <a:lumOff val="0"/>
            <a:alphaOff val="0"/>
          </a:schemeClr>
        </a:solidFill>
        <a:ln w="12700" cap="flat" cmpd="sng" algn="ctr">
          <a:solidFill>
            <a:schemeClr val="accent2">
              <a:hueOff val="-3240161"/>
              <a:satOff val="9718"/>
              <a:lumOff val="627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909957"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934" y="2872740"/>
          <a:ext cx="2062943" cy="662940"/>
        </a:xfrm>
        <a:prstGeom prst="homePlate">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fr-FR" sz="1600" kern="1200" noProof="0" dirty="0" err="1"/>
            <a:t>Title</a:t>
          </a:r>
          <a:endParaRPr lang="fr-FR" sz="1600" kern="1200" noProof="0" dirty="0"/>
        </a:p>
      </dsp:txBody>
      <dsp:txXfrm>
        <a:off x="1934" y="2872740"/>
        <a:ext cx="1980076" cy="662940"/>
      </dsp:txXfrm>
    </dsp:sp>
    <dsp:sp modelId="{810D7AA7-A541-4507-BE7F-36CCF210089F}">
      <dsp:nvSpPr>
        <dsp:cNvPr id="0" name=""/>
        <dsp:cNvSpPr/>
      </dsp:nvSpPr>
      <dsp:spPr>
        <a:xfrm>
          <a:off x="166970"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711200" rtl="0">
            <a:lnSpc>
              <a:spcPct val="90000"/>
            </a:lnSpc>
            <a:spcBef>
              <a:spcPct val="0"/>
            </a:spcBef>
            <a:spcAft>
              <a:spcPct val="35000"/>
            </a:spcAft>
            <a:buNone/>
          </a:pPr>
          <a:r>
            <a:rPr lang="fr-FR" sz="1600" b="0" i="0" u="none" kern="1200" noProof="0" dirty="0">
              <a:latin typeface="Lato Light" panose="020F0302020204030203" pitchFamily="34" charset="0"/>
            </a:rPr>
            <a:t>Insert texte </a:t>
          </a:r>
          <a:r>
            <a:rPr lang="fr-FR" sz="1600" b="0" i="0" u="none" kern="1200" noProof="0" dirty="0" err="1">
              <a:latin typeface="Lato Light" panose="020F0302020204030203" pitchFamily="34" charset="0"/>
            </a:rPr>
            <a:t>here</a:t>
          </a:r>
          <a:endParaRPr lang="fr-FR" sz="1600" kern="1200" noProof="0" dirty="0">
            <a:latin typeface="Lato Light" panose="020F0302020204030203" pitchFamily="34" charset="0"/>
          </a:endParaRPr>
        </a:p>
      </dsp:txBody>
      <dsp:txXfrm>
        <a:off x="166970" y="982941"/>
        <a:ext cx="1675110" cy="1414310"/>
      </dsp:txXfrm>
    </dsp:sp>
    <dsp:sp modelId="{E41E7729-FD3F-426D-804C-45BD60BD762D}">
      <dsp:nvSpPr>
        <dsp:cNvPr id="0" name=""/>
        <dsp:cNvSpPr/>
      </dsp:nvSpPr>
      <dsp:spPr>
        <a:xfrm rot="5400000">
          <a:off x="104983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810040"/>
              <a:satOff val="2430"/>
              <a:lumOff val="15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961731" y="2872740"/>
          <a:ext cx="2062943" cy="662940"/>
        </a:xfrm>
        <a:prstGeom prst="chevron">
          <a:avLst>
            <a:gd name="adj" fmla="val 25000"/>
          </a:avLst>
        </a:prstGeom>
        <a:solidFill>
          <a:schemeClr val="accent2">
            <a:hueOff val="-810040"/>
            <a:satOff val="2430"/>
            <a:lumOff val="1568"/>
            <a:alphaOff val="0"/>
          </a:schemeClr>
        </a:solidFill>
        <a:ln w="12700" cap="flat" cmpd="sng" algn="ctr">
          <a:solidFill>
            <a:schemeClr val="accent2">
              <a:hueOff val="-810040"/>
              <a:satOff val="2430"/>
              <a:lumOff val="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fr-FR" sz="1600" kern="1200" noProof="0" dirty="0" err="1"/>
            <a:t>Title</a:t>
          </a:r>
          <a:endParaRPr lang="fr-FR" sz="1600" kern="1200" noProof="0" dirty="0"/>
        </a:p>
      </dsp:txBody>
      <dsp:txXfrm>
        <a:off x="2127466" y="2872740"/>
        <a:ext cx="1731473" cy="662940"/>
      </dsp:txXfrm>
    </dsp:sp>
    <dsp:sp modelId="{5E07F9E4-149C-4A89-848F-4ABDD305F0C5}">
      <dsp:nvSpPr>
        <dsp:cNvPr id="0" name=""/>
        <dsp:cNvSpPr/>
      </dsp:nvSpPr>
      <dsp:spPr>
        <a:xfrm>
          <a:off x="2126766"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711200" rtl="0">
            <a:lnSpc>
              <a:spcPct val="90000"/>
            </a:lnSpc>
            <a:spcBef>
              <a:spcPct val="0"/>
            </a:spcBef>
            <a:spcAft>
              <a:spcPct val="35000"/>
            </a:spcAft>
            <a:buNone/>
          </a:pPr>
          <a:r>
            <a:rPr lang="fr-FR" sz="1600" b="0" i="0" u="none" kern="1200" noProof="0" dirty="0">
              <a:latin typeface="Lato Light" panose="020F0302020204030203" pitchFamily="34" charset="0"/>
            </a:rPr>
            <a:t>Insert texte </a:t>
          </a:r>
          <a:r>
            <a:rPr lang="fr-FR" sz="1600" b="0" i="0" u="none" kern="1200" noProof="0" dirty="0" err="1">
              <a:latin typeface="Lato Light" panose="020F0302020204030203" pitchFamily="34" charset="0"/>
            </a:rPr>
            <a:t>here</a:t>
          </a:r>
          <a:endParaRPr lang="fr-FR" sz="1600" kern="1200" noProof="0" dirty="0">
            <a:latin typeface="Lato Light" panose="020F0302020204030203" pitchFamily="34" charset="0"/>
          </a:endParaRPr>
        </a:p>
      </dsp:txBody>
      <dsp:txXfrm>
        <a:off x="2126766" y="982941"/>
        <a:ext cx="1675110" cy="1414310"/>
      </dsp:txXfrm>
    </dsp:sp>
    <dsp:sp modelId="{473F2067-7126-4D56-A328-5A8CFD3D8D52}">
      <dsp:nvSpPr>
        <dsp:cNvPr id="0" name=""/>
        <dsp:cNvSpPr/>
      </dsp:nvSpPr>
      <dsp:spPr>
        <a:xfrm rot="5400000">
          <a:off x="3009635"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1620081"/>
              <a:satOff val="4859"/>
              <a:lumOff val="31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921528" y="2872740"/>
          <a:ext cx="2062943" cy="662940"/>
        </a:xfrm>
        <a:prstGeom prst="chevron">
          <a:avLst>
            <a:gd name="adj" fmla="val 25000"/>
          </a:avLst>
        </a:prstGeom>
        <a:solidFill>
          <a:schemeClr val="accent2">
            <a:hueOff val="-1620081"/>
            <a:satOff val="4859"/>
            <a:lumOff val="3137"/>
            <a:alphaOff val="0"/>
          </a:schemeClr>
        </a:solidFill>
        <a:ln w="12700" cap="flat" cmpd="sng" algn="ctr">
          <a:solidFill>
            <a:schemeClr val="accent2">
              <a:hueOff val="-1620081"/>
              <a:satOff val="485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fr-FR" sz="1600" kern="1200" noProof="0" dirty="0" err="1"/>
            <a:t>Title</a:t>
          </a:r>
          <a:endParaRPr lang="fr-FR" sz="1600" kern="1200" noProof="0" dirty="0"/>
        </a:p>
      </dsp:txBody>
      <dsp:txXfrm>
        <a:off x="4087263" y="2872740"/>
        <a:ext cx="1731473" cy="662940"/>
      </dsp:txXfrm>
    </dsp:sp>
    <dsp:sp modelId="{FD7B29F2-0D66-4B4B-BC8A-82DA23575305}">
      <dsp:nvSpPr>
        <dsp:cNvPr id="0" name=""/>
        <dsp:cNvSpPr/>
      </dsp:nvSpPr>
      <dsp:spPr>
        <a:xfrm>
          <a:off x="4086563"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711200" rtl="0">
            <a:lnSpc>
              <a:spcPct val="90000"/>
            </a:lnSpc>
            <a:spcBef>
              <a:spcPct val="0"/>
            </a:spcBef>
            <a:spcAft>
              <a:spcPct val="35000"/>
            </a:spcAft>
            <a:buNone/>
          </a:pPr>
          <a:r>
            <a:rPr lang="fr-FR" sz="1600" b="0" i="0" u="none" kern="1200" noProof="0" dirty="0">
              <a:latin typeface="Lato Light" panose="020F0302020204030203" pitchFamily="34" charset="0"/>
            </a:rPr>
            <a:t>Insert texte </a:t>
          </a:r>
          <a:r>
            <a:rPr lang="fr-FR" sz="1600" b="0" i="0" u="none" kern="1200" noProof="0" dirty="0" err="1">
              <a:latin typeface="Lato Light" panose="020F0302020204030203" pitchFamily="34" charset="0"/>
            </a:rPr>
            <a:t>here</a:t>
          </a:r>
          <a:endParaRPr lang="fr-FR" sz="1600" kern="1200" noProof="0" dirty="0">
            <a:latin typeface="Lato Light" panose="020F0302020204030203" pitchFamily="34" charset="0"/>
          </a:endParaRPr>
        </a:p>
      </dsp:txBody>
      <dsp:txXfrm>
        <a:off x="4086563" y="982941"/>
        <a:ext cx="1675110" cy="1414310"/>
      </dsp:txXfrm>
    </dsp:sp>
    <dsp:sp modelId="{2377F551-4CF6-4656-B644-60A7FC1B0F64}">
      <dsp:nvSpPr>
        <dsp:cNvPr id="0" name=""/>
        <dsp:cNvSpPr/>
      </dsp:nvSpPr>
      <dsp:spPr>
        <a:xfrm rot="5400000">
          <a:off x="4969432"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2430121"/>
              <a:satOff val="7289"/>
              <a:lumOff val="47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ED255C-64AC-4764-BC2C-7679ECCC9FE9}">
      <dsp:nvSpPr>
        <dsp:cNvPr id="0" name=""/>
        <dsp:cNvSpPr/>
      </dsp:nvSpPr>
      <dsp:spPr>
        <a:xfrm>
          <a:off x="5881324" y="2872740"/>
          <a:ext cx="2062943" cy="662940"/>
        </a:xfrm>
        <a:prstGeom prst="chevron">
          <a:avLst>
            <a:gd name="adj" fmla="val 25000"/>
          </a:avLst>
        </a:prstGeom>
        <a:solidFill>
          <a:schemeClr val="accent2">
            <a:hueOff val="-2430121"/>
            <a:satOff val="7289"/>
            <a:lumOff val="4705"/>
            <a:alphaOff val="0"/>
          </a:schemeClr>
        </a:solidFill>
        <a:ln w="12700" cap="flat" cmpd="sng" algn="ctr">
          <a:solidFill>
            <a:schemeClr val="accent2">
              <a:hueOff val="-2430121"/>
              <a:satOff val="7289"/>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fr-FR" sz="1600" kern="1200" noProof="0" dirty="0" err="1"/>
            <a:t>Title</a:t>
          </a:r>
          <a:endParaRPr lang="fr-FR" sz="1600" kern="1200" noProof="0" dirty="0"/>
        </a:p>
      </dsp:txBody>
      <dsp:txXfrm>
        <a:off x="6047059" y="2872740"/>
        <a:ext cx="1731473" cy="662940"/>
      </dsp:txXfrm>
    </dsp:sp>
    <dsp:sp modelId="{1F1B09A6-DA7E-41D1-B8A6-E3B6E775E5C1}">
      <dsp:nvSpPr>
        <dsp:cNvPr id="0" name=""/>
        <dsp:cNvSpPr/>
      </dsp:nvSpPr>
      <dsp:spPr>
        <a:xfrm>
          <a:off x="6046360"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711200" rtl="0">
            <a:lnSpc>
              <a:spcPct val="90000"/>
            </a:lnSpc>
            <a:spcBef>
              <a:spcPct val="0"/>
            </a:spcBef>
            <a:spcAft>
              <a:spcPct val="35000"/>
            </a:spcAft>
            <a:buNone/>
          </a:pPr>
          <a:r>
            <a:rPr lang="fr-FR" sz="1600" b="0" i="0" u="none" kern="1200" noProof="0" dirty="0">
              <a:latin typeface="Lato Light" panose="020F0302020204030203" pitchFamily="34" charset="0"/>
            </a:rPr>
            <a:t>Insert texte </a:t>
          </a:r>
          <a:r>
            <a:rPr lang="fr-FR" sz="1600" b="0" i="0" u="none" kern="1200" noProof="0" dirty="0" err="1">
              <a:latin typeface="Lato Light" panose="020F0302020204030203" pitchFamily="34" charset="0"/>
            </a:rPr>
            <a:t>here</a:t>
          </a:r>
          <a:endParaRPr lang="fr-FR" sz="1600" kern="1200" noProof="0" dirty="0">
            <a:latin typeface="Lato Light" panose="020F0302020204030203" pitchFamily="34" charset="0"/>
          </a:endParaRPr>
        </a:p>
      </dsp:txBody>
      <dsp:txXfrm>
        <a:off x="6046360" y="982941"/>
        <a:ext cx="1675110" cy="1414310"/>
      </dsp:txXfrm>
    </dsp:sp>
    <dsp:sp modelId="{E2C584B7-5B6E-4F6E-A7B8-E679FEF7BC4D}">
      <dsp:nvSpPr>
        <dsp:cNvPr id="0" name=""/>
        <dsp:cNvSpPr/>
      </dsp:nvSpPr>
      <dsp:spPr>
        <a:xfrm rot="5400000">
          <a:off x="6929229" y="1795812"/>
          <a:ext cx="1988820" cy="165035"/>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3240161"/>
              <a:satOff val="9718"/>
              <a:lumOff val="62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9F8758-DA9D-4018-859A-710084D7ABF3}">
      <dsp:nvSpPr>
        <dsp:cNvPr id="0" name=""/>
        <dsp:cNvSpPr/>
      </dsp:nvSpPr>
      <dsp:spPr>
        <a:xfrm>
          <a:off x="7841121" y="2872740"/>
          <a:ext cx="2062943" cy="662940"/>
        </a:xfrm>
        <a:prstGeom prst="chevron">
          <a:avLst>
            <a:gd name="adj" fmla="val 25000"/>
          </a:avLst>
        </a:prstGeom>
        <a:solidFill>
          <a:schemeClr val="accent2">
            <a:hueOff val="-3240161"/>
            <a:satOff val="9718"/>
            <a:lumOff val="6274"/>
            <a:alphaOff val="0"/>
          </a:schemeClr>
        </a:solidFill>
        <a:ln w="12700" cap="flat" cmpd="sng" algn="ctr">
          <a:solidFill>
            <a:schemeClr val="accent2">
              <a:hueOff val="-3240161"/>
              <a:satOff val="9718"/>
              <a:lumOff val="62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rtlCol="0" anchor="ctr" anchorCtr="0">
          <a:noAutofit/>
        </a:bodyPr>
        <a:lstStyle/>
        <a:p>
          <a:pPr marL="0" lvl="0" indent="0" algn="ctr" defTabSz="711200" rtl="0">
            <a:lnSpc>
              <a:spcPct val="90000"/>
            </a:lnSpc>
            <a:spcBef>
              <a:spcPct val="0"/>
            </a:spcBef>
            <a:spcAft>
              <a:spcPct val="35000"/>
            </a:spcAft>
            <a:buNone/>
          </a:pPr>
          <a:r>
            <a:rPr lang="fr-FR" sz="1600" kern="1200" noProof="0" dirty="0" err="1"/>
            <a:t>Title</a:t>
          </a:r>
          <a:endParaRPr lang="fr-FR" sz="1600" kern="1200" noProof="0" dirty="0"/>
        </a:p>
      </dsp:txBody>
      <dsp:txXfrm>
        <a:off x="8006856" y="2872740"/>
        <a:ext cx="1731473" cy="662940"/>
      </dsp:txXfrm>
    </dsp:sp>
    <dsp:sp modelId="{B73D2BBA-574C-491E-A31C-8B6EA5CC871A}">
      <dsp:nvSpPr>
        <dsp:cNvPr id="0" name=""/>
        <dsp:cNvSpPr/>
      </dsp:nvSpPr>
      <dsp:spPr>
        <a:xfrm>
          <a:off x="8006156" y="982941"/>
          <a:ext cx="1675110" cy="141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l" defTabSz="711200" rtl="0">
            <a:lnSpc>
              <a:spcPct val="90000"/>
            </a:lnSpc>
            <a:spcBef>
              <a:spcPct val="0"/>
            </a:spcBef>
            <a:spcAft>
              <a:spcPct val="35000"/>
            </a:spcAft>
            <a:buNone/>
          </a:pPr>
          <a:r>
            <a:rPr lang="fr-FR" sz="1600" b="0" i="0" u="none" kern="1200" noProof="0" dirty="0">
              <a:latin typeface="Lato Light" panose="020F0302020204030203" pitchFamily="34" charset="0"/>
            </a:rPr>
            <a:t>Insert texte </a:t>
          </a:r>
          <a:r>
            <a:rPr lang="fr-FR" sz="1600" b="0" i="0" u="none" kern="1200" noProof="0" dirty="0" err="1">
              <a:latin typeface="Lato Light" panose="020F0302020204030203" pitchFamily="34" charset="0"/>
            </a:rPr>
            <a:t>here</a:t>
          </a:r>
          <a:endParaRPr lang="fr-FR" sz="1600" kern="1200" noProof="0" dirty="0">
            <a:latin typeface="Lato Light" panose="020F0302020204030203" pitchFamily="34" charset="0"/>
          </a:endParaRPr>
        </a:p>
      </dsp:txBody>
      <dsp:txXfrm>
        <a:off x="8006156" y="982941"/>
        <a:ext cx="1675110" cy="141431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Processus orienté et accentué en chevrons"/>
  <dgm:desc val="Permet de représenter une progression. une chronologie ; des étapes séquentielles dans une tâche, un processus ou un flux de travail ; ou de mettre en évidence un mouvement ou une direction. Le texte de niveau 1 apparaît à l’intérieur d’une forme de chevron, sauf la première forme qui apparaît dans une forme de maison, tandis que le texte de niveau 2 apparaît au-dessus des formes de rectangle invisible."/>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67F3F-2EC3-486B-91E4-81245847B42C}" type="datetimeFigureOut">
              <a:rPr lang="en-US" smtClean="0"/>
              <a:t>1/9/2026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6B157-9AAC-46D9-BDCE-EBB5AFFE1A78}" type="slidenum">
              <a:rPr lang="en-US" smtClean="0"/>
              <a:t>‹N°›</a:t>
            </a:fld>
            <a:endParaRPr lang="en-US"/>
          </a:p>
        </p:txBody>
      </p:sp>
    </p:spTree>
    <p:extLst>
      <p:ext uri="{BB962C8B-B14F-4D97-AF65-F5344CB8AC3E}">
        <p14:creationId xmlns:p14="http://schemas.microsoft.com/office/powerpoint/2010/main" val="176162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148FC27E-1FB4-4053-3D36-BD78CDA94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re 1">
            <a:extLst>
              <a:ext uri="{FF2B5EF4-FFF2-40B4-BE49-F238E27FC236}">
                <a16:creationId xmlns:a16="http://schemas.microsoft.com/office/drawing/2014/main" id="{9801071C-C1F3-A0CE-F5ED-A4A5ABAA4CCD}"/>
              </a:ext>
            </a:extLst>
          </p:cNvPr>
          <p:cNvSpPr>
            <a:spLocks noGrp="1"/>
          </p:cNvSpPr>
          <p:nvPr>
            <p:ph type="ctrTitle" hasCustomPrompt="1"/>
          </p:nvPr>
        </p:nvSpPr>
        <p:spPr>
          <a:xfrm>
            <a:off x="699310" y="1485311"/>
            <a:ext cx="9144000" cy="2387600"/>
          </a:xfrm>
        </p:spPr>
        <p:txBody>
          <a:bodyPr anchor="ctr">
            <a:normAutofit/>
          </a:bodyPr>
          <a:lstStyle>
            <a:lvl1pPr algn="l">
              <a:defRPr sz="4800">
                <a:solidFill>
                  <a:schemeClr val="tx1"/>
                </a:solidFill>
                <a:latin typeface="Lato Black" panose="020F0A02020204030203" pitchFamily="34" charset="0"/>
              </a:defRPr>
            </a:lvl1pPr>
          </a:lstStyle>
          <a:p>
            <a:r>
              <a:rPr lang="fr-FR" dirty="0"/>
              <a:t>Insert </a:t>
            </a:r>
            <a:r>
              <a:rPr lang="fr-FR" dirty="0" err="1"/>
              <a:t>here</a:t>
            </a:r>
            <a:r>
              <a:rPr lang="fr-FR" dirty="0"/>
              <a:t> </a:t>
            </a:r>
            <a:r>
              <a:rPr lang="fr-FR" dirty="0" err="1"/>
              <a:t>your</a:t>
            </a:r>
            <a:r>
              <a:rPr lang="fr-FR" dirty="0"/>
              <a:t> </a:t>
            </a:r>
            <a:br>
              <a:rPr lang="fr-FR" dirty="0"/>
            </a:br>
            <a:r>
              <a:rPr lang="fr-FR" dirty="0" err="1"/>
              <a:t>presentation</a:t>
            </a:r>
            <a:r>
              <a:rPr lang="fr-FR" dirty="0"/>
              <a:t> </a:t>
            </a:r>
            <a:r>
              <a:rPr lang="fr-FR" dirty="0" err="1"/>
              <a:t>title</a:t>
            </a:r>
            <a:endParaRPr lang="fr-FR" dirty="0"/>
          </a:p>
        </p:txBody>
      </p:sp>
      <p:sp>
        <p:nvSpPr>
          <p:cNvPr id="3" name="Sous-titre 2">
            <a:extLst>
              <a:ext uri="{FF2B5EF4-FFF2-40B4-BE49-F238E27FC236}">
                <a16:creationId xmlns:a16="http://schemas.microsoft.com/office/drawing/2014/main" id="{7E06D062-6E87-2592-B035-3A7C1478B141}"/>
              </a:ext>
            </a:extLst>
          </p:cNvPr>
          <p:cNvSpPr>
            <a:spLocks noGrp="1"/>
          </p:cNvSpPr>
          <p:nvPr>
            <p:ph type="subTitle" idx="1" hasCustomPrompt="1"/>
          </p:nvPr>
        </p:nvSpPr>
        <p:spPr>
          <a:xfrm>
            <a:off x="699310" y="3964986"/>
            <a:ext cx="9144000" cy="369332"/>
          </a:xfrm>
        </p:spPr>
        <p:txBody>
          <a:bodyPr>
            <a:noAutofit/>
          </a:bodyPr>
          <a:lstStyle>
            <a:lvl1pPr marL="0" indent="0" algn="l">
              <a:buNone/>
              <a:defRPr sz="2400">
                <a:solidFill>
                  <a:schemeClr val="tx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Insert </a:t>
            </a:r>
            <a:r>
              <a:rPr lang="fr-FR" dirty="0" err="1"/>
              <a:t>your</a:t>
            </a:r>
            <a:r>
              <a:rPr lang="fr-FR" dirty="0"/>
              <a:t> </a:t>
            </a:r>
            <a:r>
              <a:rPr lang="fr-FR" dirty="0" err="1"/>
              <a:t>subtitle</a:t>
            </a:r>
            <a:r>
              <a:rPr lang="fr-FR" dirty="0"/>
              <a:t> </a:t>
            </a:r>
            <a:r>
              <a:rPr lang="fr-FR" dirty="0" err="1"/>
              <a:t>here</a:t>
            </a:r>
            <a:endParaRPr lang="fr-FR" dirty="0"/>
          </a:p>
        </p:txBody>
      </p:sp>
      <p:pic>
        <p:nvPicPr>
          <p:cNvPr id="14" name="Image 13" descr="Une image contenant texte&#10;&#10;Description générée automatiquement">
            <a:extLst>
              <a:ext uri="{FF2B5EF4-FFF2-40B4-BE49-F238E27FC236}">
                <a16:creationId xmlns:a16="http://schemas.microsoft.com/office/drawing/2014/main" id="{04851E97-BF4B-0247-D816-9E78188DA4C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 r="66352" b="-7627"/>
          <a:stretch/>
        </p:blipFill>
        <p:spPr>
          <a:xfrm>
            <a:off x="1878869" y="6215372"/>
            <a:ext cx="742063" cy="497970"/>
          </a:xfrm>
          <a:prstGeom prst="rect">
            <a:avLst/>
          </a:prstGeom>
        </p:spPr>
      </p:pic>
      <p:sp>
        <p:nvSpPr>
          <p:cNvPr id="16" name="ZoneTexte 15">
            <a:extLst>
              <a:ext uri="{FF2B5EF4-FFF2-40B4-BE49-F238E27FC236}">
                <a16:creationId xmlns:a16="http://schemas.microsoft.com/office/drawing/2014/main" id="{20F1C9A1-F70C-1024-84FD-F3A1C6C5CA99}"/>
              </a:ext>
            </a:extLst>
          </p:cNvPr>
          <p:cNvSpPr txBox="1"/>
          <p:nvPr userDrawn="1"/>
        </p:nvSpPr>
        <p:spPr>
          <a:xfrm>
            <a:off x="2608279" y="6231673"/>
            <a:ext cx="83737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accent5">
                    <a:lumMod val="50000"/>
                  </a:schemeClr>
                </a:solidFill>
              </a:rPr>
              <a:t>Funded by the European Union</a:t>
            </a:r>
            <a:r>
              <a:rPr lang="en-US" sz="900" b="0" i="0" dirty="0">
                <a:solidFill>
                  <a:schemeClr val="accent5">
                    <a:lumMod val="50000"/>
                  </a:schemeClr>
                </a:solidFill>
                <a:effectLst/>
                <a:latin typeface="+mn-lt"/>
              </a:rPr>
              <a:t> under grant agreement No 101093942</a:t>
            </a:r>
            <a:r>
              <a:rPr lang="en-US" sz="900" dirty="0">
                <a:solidFill>
                  <a:schemeClr val="accent5">
                    <a:lumMod val="50000"/>
                  </a:schemeClr>
                </a:solidFill>
              </a:rPr>
              <a:t>. Views and opinions expressed are however those of the author(s) only and do not necessarily reflect those of the European Union or of CINEA. Neither the European Union nor the granting authority can be held responsible for them.</a:t>
            </a:r>
            <a:endParaRPr lang="fr-FR" sz="900" dirty="0">
              <a:solidFill>
                <a:schemeClr val="accent5">
                  <a:lumMod val="50000"/>
                </a:schemeClr>
              </a:solidFill>
              <a:effectLst/>
              <a:latin typeface="Lato" panose="020F0502020204030203" pitchFamily="34" charset="0"/>
              <a:ea typeface="Lato" panose="020F0502020204030203" pitchFamily="34" charset="0"/>
              <a:cs typeface="Times New Roman" panose="02020603050405020304" pitchFamily="18" charset="0"/>
            </a:endParaRPr>
          </a:p>
        </p:txBody>
      </p:sp>
      <p:pic>
        <p:nvPicPr>
          <p:cNvPr id="20" name="Image 19">
            <a:extLst>
              <a:ext uri="{FF2B5EF4-FFF2-40B4-BE49-F238E27FC236}">
                <a16:creationId xmlns:a16="http://schemas.microsoft.com/office/drawing/2014/main" id="{B3638500-3EA3-40E8-B43E-1FE6355AE5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3826" y="-147676"/>
            <a:ext cx="1914245" cy="1914245"/>
          </a:xfrm>
          <a:prstGeom prst="rect">
            <a:avLst/>
          </a:prstGeom>
        </p:spPr>
      </p:pic>
      <p:cxnSp>
        <p:nvCxnSpPr>
          <p:cNvPr id="27" name="Connecteur droit 26">
            <a:extLst>
              <a:ext uri="{FF2B5EF4-FFF2-40B4-BE49-F238E27FC236}">
                <a16:creationId xmlns:a16="http://schemas.microsoft.com/office/drawing/2014/main" id="{B1FD9F3B-9850-9655-64A2-B3398B4B823B}"/>
              </a:ext>
            </a:extLst>
          </p:cNvPr>
          <p:cNvCxnSpPr>
            <a:cxnSpLocks/>
          </p:cNvCxnSpPr>
          <p:nvPr userDrawn="1"/>
        </p:nvCxnSpPr>
        <p:spPr>
          <a:xfrm>
            <a:off x="2458720" y="914400"/>
            <a:ext cx="973328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Cercle : creux 3">
            <a:extLst>
              <a:ext uri="{FF2B5EF4-FFF2-40B4-BE49-F238E27FC236}">
                <a16:creationId xmlns:a16="http://schemas.microsoft.com/office/drawing/2014/main" id="{C5995450-6C20-0640-2BBF-95544E0C1431}"/>
              </a:ext>
            </a:extLst>
          </p:cNvPr>
          <p:cNvSpPr/>
          <p:nvPr userDrawn="1"/>
        </p:nvSpPr>
        <p:spPr>
          <a:xfrm>
            <a:off x="-1261508" y="5878654"/>
            <a:ext cx="2897171" cy="2906744"/>
          </a:xfrm>
          <a:prstGeom prst="donut">
            <a:avLst>
              <a:gd name="adj" fmla="val 10748"/>
            </a:avLst>
          </a:prstGeom>
          <a:gradFill flip="none" rotWithShape="1">
            <a:gsLst>
              <a:gs pos="15000">
                <a:schemeClr val="accent6"/>
              </a:gs>
              <a:gs pos="5800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Espace réservé du contenu 10">
            <a:extLst>
              <a:ext uri="{FF2B5EF4-FFF2-40B4-BE49-F238E27FC236}">
                <a16:creationId xmlns:a16="http://schemas.microsoft.com/office/drawing/2014/main" id="{35F403B0-F39C-34D0-8736-A84C01D4A751}"/>
              </a:ext>
            </a:extLst>
          </p:cNvPr>
          <p:cNvSpPr>
            <a:spLocks noGrp="1"/>
          </p:cNvSpPr>
          <p:nvPr>
            <p:ph sz="quarter" idx="10" hasCustomPrompt="1"/>
          </p:nvPr>
        </p:nvSpPr>
        <p:spPr>
          <a:xfrm>
            <a:off x="699310" y="4542971"/>
            <a:ext cx="3817938" cy="384870"/>
          </a:xfrm>
        </p:spPr>
        <p:txBody>
          <a:bodyPr>
            <a:normAutofit/>
          </a:bodyPr>
          <a:lstStyle>
            <a:lvl1pPr marL="0" indent="0">
              <a:buNone/>
              <a:defRPr sz="1800"/>
            </a:lvl1pPr>
          </a:lstStyle>
          <a:p>
            <a:r>
              <a:rPr lang="fr-FR" b="1" dirty="0"/>
              <a:t>Name – </a:t>
            </a:r>
            <a:r>
              <a:rPr lang="fr-FR" b="1" dirty="0" err="1"/>
              <a:t>Company</a:t>
            </a:r>
            <a:endParaRPr lang="fr-FR" b="1" dirty="0"/>
          </a:p>
          <a:p>
            <a:endParaRPr lang="fr-FR" b="1" dirty="0"/>
          </a:p>
          <a:p>
            <a:endParaRPr lang="fr-FR" b="1" dirty="0"/>
          </a:p>
        </p:txBody>
      </p:sp>
      <p:sp>
        <p:nvSpPr>
          <p:cNvPr id="13" name="Espace réservé du contenu 10">
            <a:extLst>
              <a:ext uri="{FF2B5EF4-FFF2-40B4-BE49-F238E27FC236}">
                <a16:creationId xmlns:a16="http://schemas.microsoft.com/office/drawing/2014/main" id="{50941DE0-2784-B34F-0E92-3AAFB1364442}"/>
              </a:ext>
            </a:extLst>
          </p:cNvPr>
          <p:cNvSpPr>
            <a:spLocks noGrp="1"/>
          </p:cNvSpPr>
          <p:nvPr>
            <p:ph sz="quarter" idx="11" hasCustomPrompt="1"/>
          </p:nvPr>
        </p:nvSpPr>
        <p:spPr>
          <a:xfrm>
            <a:off x="699310" y="5252517"/>
            <a:ext cx="3817938" cy="369332"/>
          </a:xfrm>
        </p:spPr>
        <p:txBody>
          <a:bodyPr>
            <a:normAutofit/>
          </a:bodyPr>
          <a:lstStyle>
            <a:lvl1pPr marL="0" indent="0">
              <a:buNone/>
              <a:defRPr sz="1400"/>
            </a:lvl1pPr>
          </a:lstStyle>
          <a:p>
            <a:r>
              <a:rPr lang="fr-FR" dirty="0">
                <a:latin typeface="Lato Light" panose="020F0302020204030203" pitchFamily="34" charset="0"/>
              </a:rPr>
              <a:t>Date (MM-DD-YEAR) </a:t>
            </a:r>
            <a:endParaRPr lang="en-US" dirty="0">
              <a:latin typeface="Lato Light" panose="020F0302020204030203" pitchFamily="34" charset="0"/>
            </a:endParaRPr>
          </a:p>
        </p:txBody>
      </p:sp>
    </p:spTree>
    <p:extLst>
      <p:ext uri="{BB962C8B-B14F-4D97-AF65-F5344CB8AC3E}">
        <p14:creationId xmlns:p14="http://schemas.microsoft.com/office/powerpoint/2010/main" val="1930720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7" name="Image 6" descr="Une image contenant flou&#10;&#10;Description générée automatiquement">
            <a:extLst>
              <a:ext uri="{FF2B5EF4-FFF2-40B4-BE49-F238E27FC236}">
                <a16:creationId xmlns:a16="http://schemas.microsoft.com/office/drawing/2014/main" id="{33180F8F-F38C-8E75-57EC-D09B1370C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7418"/>
            <a:ext cx="12191999" cy="7125418"/>
          </a:xfrm>
          <a:prstGeom prst="rect">
            <a:avLst/>
          </a:prstGeom>
        </p:spPr>
      </p:pic>
      <p:sp>
        <p:nvSpPr>
          <p:cNvPr id="2" name="Titre 1">
            <a:extLst>
              <a:ext uri="{FF2B5EF4-FFF2-40B4-BE49-F238E27FC236}">
                <a16:creationId xmlns:a16="http://schemas.microsoft.com/office/drawing/2014/main" id="{9801071C-C1F3-A0CE-F5ED-A4A5ABAA4CCD}"/>
              </a:ext>
            </a:extLst>
          </p:cNvPr>
          <p:cNvSpPr>
            <a:spLocks noGrp="1"/>
          </p:cNvSpPr>
          <p:nvPr>
            <p:ph type="ctrTitle" hasCustomPrompt="1"/>
          </p:nvPr>
        </p:nvSpPr>
        <p:spPr>
          <a:xfrm>
            <a:off x="1523999" y="1583501"/>
            <a:ext cx="9144000" cy="969692"/>
          </a:xfrm>
        </p:spPr>
        <p:txBody>
          <a:bodyPr anchor="t"/>
          <a:lstStyle>
            <a:lvl1pPr algn="ctr">
              <a:defRPr sz="6000">
                <a:solidFill>
                  <a:schemeClr val="tx1"/>
                </a:solidFill>
                <a:latin typeface="Lato Black" panose="020F0A02020204030203" pitchFamily="34" charset="0"/>
              </a:defRPr>
            </a:lvl1pPr>
          </a:lstStyle>
          <a:p>
            <a:r>
              <a:rPr lang="fr-FR" dirty="0" err="1"/>
              <a:t>Thank</a:t>
            </a:r>
            <a:r>
              <a:rPr lang="fr-FR" dirty="0"/>
              <a:t> </a:t>
            </a:r>
            <a:r>
              <a:rPr lang="fr-FR" dirty="0" err="1"/>
              <a:t>you</a:t>
            </a:r>
            <a:r>
              <a:rPr lang="fr-FR" dirty="0"/>
              <a:t>!</a:t>
            </a:r>
          </a:p>
        </p:txBody>
      </p:sp>
      <p:sp>
        <p:nvSpPr>
          <p:cNvPr id="3" name="Sous-titre 2">
            <a:extLst>
              <a:ext uri="{FF2B5EF4-FFF2-40B4-BE49-F238E27FC236}">
                <a16:creationId xmlns:a16="http://schemas.microsoft.com/office/drawing/2014/main" id="{7E06D062-6E87-2592-B035-3A7C1478B141}"/>
              </a:ext>
            </a:extLst>
          </p:cNvPr>
          <p:cNvSpPr>
            <a:spLocks noGrp="1"/>
          </p:cNvSpPr>
          <p:nvPr>
            <p:ph type="subTitle" idx="1" hasCustomPrompt="1"/>
          </p:nvPr>
        </p:nvSpPr>
        <p:spPr>
          <a:xfrm>
            <a:off x="1523999" y="2590336"/>
            <a:ext cx="9144000" cy="369332"/>
          </a:xfrm>
        </p:spPr>
        <p:txBody>
          <a:bodyPr/>
          <a:lstStyle>
            <a:lvl1pPr marL="0" indent="0" algn="ctr">
              <a:buNone/>
              <a:defRPr sz="2400">
                <a:solidFill>
                  <a:schemeClr val="tx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err="1"/>
              <a:t>Connect</a:t>
            </a:r>
            <a:r>
              <a:rPr lang="fr-FR" dirty="0"/>
              <a:t> </a:t>
            </a:r>
            <a:r>
              <a:rPr lang="fr-FR" dirty="0" err="1"/>
              <a:t>with</a:t>
            </a:r>
            <a:r>
              <a:rPr lang="fr-FR" dirty="0"/>
              <a:t> us to </a:t>
            </a:r>
            <a:r>
              <a:rPr lang="fr-FR" dirty="0" err="1"/>
              <a:t>stay</a:t>
            </a:r>
            <a:r>
              <a:rPr lang="fr-FR" dirty="0"/>
              <a:t> up to date</a:t>
            </a:r>
          </a:p>
        </p:txBody>
      </p:sp>
      <p:sp>
        <p:nvSpPr>
          <p:cNvPr id="16" name="ZoneTexte 15">
            <a:extLst>
              <a:ext uri="{FF2B5EF4-FFF2-40B4-BE49-F238E27FC236}">
                <a16:creationId xmlns:a16="http://schemas.microsoft.com/office/drawing/2014/main" id="{20F1C9A1-F70C-1024-84FD-F3A1C6C5CA99}"/>
              </a:ext>
            </a:extLst>
          </p:cNvPr>
          <p:cNvSpPr txBox="1"/>
          <p:nvPr userDrawn="1"/>
        </p:nvSpPr>
        <p:spPr>
          <a:xfrm>
            <a:off x="2267682" y="6258600"/>
            <a:ext cx="798468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accent5">
                    <a:lumMod val="50000"/>
                  </a:schemeClr>
                </a:solidFill>
              </a:rPr>
              <a:t>Funded by the European Union</a:t>
            </a:r>
            <a:r>
              <a:rPr lang="en-US" sz="900" b="0" i="0" dirty="0">
                <a:solidFill>
                  <a:schemeClr val="accent5">
                    <a:lumMod val="50000"/>
                  </a:schemeClr>
                </a:solidFill>
                <a:effectLst/>
                <a:latin typeface="+mn-lt"/>
              </a:rPr>
              <a:t> under grant agreement No 101093942</a:t>
            </a:r>
            <a:r>
              <a:rPr lang="en-US" sz="900" dirty="0">
                <a:solidFill>
                  <a:schemeClr val="accent5">
                    <a:lumMod val="50000"/>
                  </a:schemeClr>
                </a:solidFill>
              </a:rPr>
              <a:t>. Views and opinions expressed are however those of the author(s) only and do not necessarily reflect those of the European Union or of CINEA. Neither the European Union nor the granting authority can be held responsible for them.</a:t>
            </a:r>
            <a:endParaRPr lang="fr-FR" sz="900" dirty="0">
              <a:solidFill>
                <a:schemeClr val="accent5">
                  <a:lumMod val="50000"/>
                </a:schemeClr>
              </a:solidFill>
              <a:effectLst/>
              <a:latin typeface="Lato" panose="020F0502020204030203" pitchFamily="34" charset="0"/>
              <a:ea typeface="Lato" panose="020F0502020204030203" pitchFamily="34" charset="0"/>
              <a:cs typeface="Times New Roman" panose="02020603050405020304" pitchFamily="18" charset="0"/>
            </a:endParaRPr>
          </a:p>
        </p:txBody>
      </p:sp>
      <p:pic>
        <p:nvPicPr>
          <p:cNvPr id="20" name="Image 19">
            <a:extLst>
              <a:ext uri="{FF2B5EF4-FFF2-40B4-BE49-F238E27FC236}">
                <a16:creationId xmlns:a16="http://schemas.microsoft.com/office/drawing/2014/main" id="{B3638500-3EA3-40E8-B43E-1FE6355AE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3826" y="-147676"/>
            <a:ext cx="1914245" cy="1914245"/>
          </a:xfrm>
          <a:prstGeom prst="rect">
            <a:avLst/>
          </a:prstGeom>
        </p:spPr>
      </p:pic>
      <p:sp>
        <p:nvSpPr>
          <p:cNvPr id="8" name="Sous-titre 2">
            <a:extLst>
              <a:ext uri="{FF2B5EF4-FFF2-40B4-BE49-F238E27FC236}">
                <a16:creationId xmlns:a16="http://schemas.microsoft.com/office/drawing/2014/main" id="{1DC97515-D6F3-CD66-A667-B2635BEB0BE9}"/>
              </a:ext>
            </a:extLst>
          </p:cNvPr>
          <p:cNvSpPr txBox="1">
            <a:spLocks/>
          </p:cNvSpPr>
          <p:nvPr userDrawn="1"/>
        </p:nvSpPr>
        <p:spPr>
          <a:xfrm>
            <a:off x="4931179" y="3600504"/>
            <a:ext cx="2329640" cy="338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b="0" dirty="0">
                <a:solidFill>
                  <a:schemeClr val="tx1"/>
                </a:solidFill>
                <a:latin typeface="+mj-lt"/>
              </a:rPr>
              <a:t>@Pathways2Resilience</a:t>
            </a:r>
          </a:p>
        </p:txBody>
      </p:sp>
      <p:pic>
        <p:nvPicPr>
          <p:cNvPr id="11" name="Image 10">
            <a:extLst>
              <a:ext uri="{FF2B5EF4-FFF2-40B4-BE49-F238E27FC236}">
                <a16:creationId xmlns:a16="http://schemas.microsoft.com/office/drawing/2014/main" id="{6DCE59D3-35F6-FF4D-53BF-B122003C34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59506" y="4156684"/>
            <a:ext cx="459639" cy="459639"/>
          </a:xfrm>
          <a:prstGeom prst="rect">
            <a:avLst/>
          </a:prstGeom>
        </p:spPr>
      </p:pic>
      <p:pic>
        <p:nvPicPr>
          <p:cNvPr id="13" name="Image 12">
            <a:extLst>
              <a:ext uri="{FF2B5EF4-FFF2-40B4-BE49-F238E27FC236}">
                <a16:creationId xmlns:a16="http://schemas.microsoft.com/office/drawing/2014/main" id="{FC042200-8C1F-EEF2-E13A-D8AE1182F9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9506" y="3540087"/>
            <a:ext cx="459639" cy="459639"/>
          </a:xfrm>
          <a:prstGeom prst="rect">
            <a:avLst/>
          </a:prstGeom>
        </p:spPr>
      </p:pic>
      <p:pic>
        <p:nvPicPr>
          <p:cNvPr id="19" name="Image 18" descr="Une image contenant texte, piscine à balles, clipart&#10;&#10;Description générée automatiquement">
            <a:extLst>
              <a:ext uri="{FF2B5EF4-FFF2-40B4-BE49-F238E27FC236}">
                <a16:creationId xmlns:a16="http://schemas.microsoft.com/office/drawing/2014/main" id="{D79F404E-F9DA-C0F5-323B-F9FF96C60F6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567302" y="547688"/>
            <a:ext cx="571500" cy="571500"/>
          </a:xfrm>
          <a:prstGeom prst="rect">
            <a:avLst/>
          </a:prstGeom>
        </p:spPr>
      </p:pic>
      <p:sp>
        <p:nvSpPr>
          <p:cNvPr id="22" name="Sous-titre 2">
            <a:extLst>
              <a:ext uri="{FF2B5EF4-FFF2-40B4-BE49-F238E27FC236}">
                <a16:creationId xmlns:a16="http://schemas.microsoft.com/office/drawing/2014/main" id="{6630239E-F70C-C106-D83C-17014815B433}"/>
              </a:ext>
            </a:extLst>
          </p:cNvPr>
          <p:cNvSpPr txBox="1">
            <a:spLocks/>
          </p:cNvSpPr>
          <p:nvPr userDrawn="1"/>
        </p:nvSpPr>
        <p:spPr>
          <a:xfrm>
            <a:off x="4931179" y="4274888"/>
            <a:ext cx="3834450" cy="338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b="0" dirty="0">
                <a:solidFill>
                  <a:schemeClr val="tx1"/>
                </a:solidFill>
                <a:latin typeface="+mj-lt"/>
              </a:rPr>
              <a:t>hello@pathways2resilience.eu</a:t>
            </a:r>
          </a:p>
        </p:txBody>
      </p:sp>
      <p:sp>
        <p:nvSpPr>
          <p:cNvPr id="24" name="Sous-titre 2">
            <a:extLst>
              <a:ext uri="{FF2B5EF4-FFF2-40B4-BE49-F238E27FC236}">
                <a16:creationId xmlns:a16="http://schemas.microsoft.com/office/drawing/2014/main" id="{EC0F99F5-59B2-E0CD-693E-4871E68C99A1}"/>
              </a:ext>
            </a:extLst>
          </p:cNvPr>
          <p:cNvSpPr txBox="1">
            <a:spLocks/>
          </p:cNvSpPr>
          <p:nvPr userDrawn="1"/>
        </p:nvSpPr>
        <p:spPr>
          <a:xfrm>
            <a:off x="9261096" y="664110"/>
            <a:ext cx="3834450" cy="338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b="0" dirty="0">
                <a:solidFill>
                  <a:schemeClr val="tx1"/>
                </a:solidFill>
                <a:latin typeface="+mj-lt"/>
              </a:rPr>
              <a:t>Pathways2resilience.eu</a:t>
            </a:r>
          </a:p>
        </p:txBody>
      </p:sp>
      <p:sp>
        <p:nvSpPr>
          <p:cNvPr id="4" name="Cercle : creux 3">
            <a:extLst>
              <a:ext uri="{FF2B5EF4-FFF2-40B4-BE49-F238E27FC236}">
                <a16:creationId xmlns:a16="http://schemas.microsoft.com/office/drawing/2014/main" id="{C60AA8F3-35D0-ABA8-B124-060998685547}"/>
              </a:ext>
            </a:extLst>
          </p:cNvPr>
          <p:cNvSpPr/>
          <p:nvPr userDrawn="1"/>
        </p:nvSpPr>
        <p:spPr>
          <a:xfrm>
            <a:off x="10424441" y="5016409"/>
            <a:ext cx="2282566" cy="2272467"/>
          </a:xfrm>
          <a:prstGeom prst="donut">
            <a:avLst>
              <a:gd name="adj" fmla="val 31531"/>
            </a:avLst>
          </a:prstGeom>
          <a:gradFill flip="none" rotWithShape="1">
            <a:gsLst>
              <a:gs pos="15000">
                <a:schemeClr val="accent6"/>
              </a:gs>
              <a:gs pos="5800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5" name="Image 4" descr="Une image contenant texte&#10;&#10;Description générée automatiquement">
            <a:extLst>
              <a:ext uri="{FF2B5EF4-FFF2-40B4-BE49-F238E27FC236}">
                <a16:creationId xmlns:a16="http://schemas.microsoft.com/office/drawing/2014/main" id="{E6FE5638-45C4-8356-DD3C-66CDB19264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r="66352" b="-7627"/>
          <a:stretch/>
        </p:blipFill>
        <p:spPr>
          <a:xfrm>
            <a:off x="1717312" y="6258600"/>
            <a:ext cx="550370" cy="369332"/>
          </a:xfrm>
          <a:prstGeom prst="rect">
            <a:avLst/>
          </a:prstGeom>
        </p:spPr>
      </p:pic>
    </p:spTree>
    <p:extLst>
      <p:ext uri="{BB962C8B-B14F-4D97-AF65-F5344CB8AC3E}">
        <p14:creationId xmlns:p14="http://schemas.microsoft.com/office/powerpoint/2010/main" val="119286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03FBA216-1F0C-A422-49D5-E0B3C6F621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re 1">
            <a:extLst>
              <a:ext uri="{FF2B5EF4-FFF2-40B4-BE49-F238E27FC236}">
                <a16:creationId xmlns:a16="http://schemas.microsoft.com/office/drawing/2014/main" id="{BD201A98-27D2-3469-2C19-9EDFBCB5403B}"/>
              </a:ext>
            </a:extLst>
          </p:cNvPr>
          <p:cNvSpPr>
            <a:spLocks noGrp="1"/>
          </p:cNvSpPr>
          <p:nvPr>
            <p:ph type="title" hasCustomPrompt="1"/>
          </p:nvPr>
        </p:nvSpPr>
        <p:spPr>
          <a:xfrm>
            <a:off x="557530" y="869950"/>
            <a:ext cx="10515600" cy="1002982"/>
          </a:xfrm>
        </p:spPr>
        <p:txBody>
          <a:bodyPr anchor="t"/>
          <a:lstStyle>
            <a:lvl1pPr algn="l">
              <a:defRPr sz="6000">
                <a:solidFill>
                  <a:schemeClr val="bg1"/>
                </a:solidFill>
              </a:defRPr>
            </a:lvl1pPr>
          </a:lstStyle>
          <a:p>
            <a:r>
              <a:rPr lang="fr-FR" dirty="0"/>
              <a:t>Table of content</a:t>
            </a:r>
          </a:p>
        </p:txBody>
      </p:sp>
      <p:sp>
        <p:nvSpPr>
          <p:cNvPr id="3" name="Espace réservé du texte 2">
            <a:extLst>
              <a:ext uri="{FF2B5EF4-FFF2-40B4-BE49-F238E27FC236}">
                <a16:creationId xmlns:a16="http://schemas.microsoft.com/office/drawing/2014/main" id="{55D8E228-4367-37A9-B96A-043BA502058D}"/>
              </a:ext>
            </a:extLst>
          </p:cNvPr>
          <p:cNvSpPr>
            <a:spLocks noGrp="1"/>
          </p:cNvSpPr>
          <p:nvPr>
            <p:ph type="body" idx="1" hasCustomPrompt="1"/>
          </p:nvPr>
        </p:nvSpPr>
        <p:spPr>
          <a:xfrm>
            <a:off x="557530" y="2174240"/>
            <a:ext cx="10515600" cy="3912920"/>
          </a:xfrm>
        </p:spPr>
        <p:txBody>
          <a:bodyPr>
            <a:normAutofit/>
          </a:bodyPr>
          <a:lstStyle>
            <a:lvl1pPr marL="342900" indent="-342900" algn="l">
              <a:buClr>
                <a:schemeClr val="accent2"/>
              </a:buClr>
              <a:buFont typeface="Courier New" panose="02070309020205020404" pitchFamily="49" charset="0"/>
              <a:buChar char="o"/>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Point 1</a:t>
            </a:r>
          </a:p>
          <a:p>
            <a:pPr lvl="0"/>
            <a:r>
              <a:rPr lang="fr-FR" dirty="0"/>
              <a:t>Point 2</a:t>
            </a:r>
          </a:p>
          <a:p>
            <a:pPr lvl="0"/>
            <a:r>
              <a:rPr lang="fr-FR" dirty="0"/>
              <a:t>Point 3</a:t>
            </a:r>
          </a:p>
        </p:txBody>
      </p:sp>
      <p:sp>
        <p:nvSpPr>
          <p:cNvPr id="6" name="Espace réservé du numéro de diapositive 5">
            <a:extLst>
              <a:ext uri="{FF2B5EF4-FFF2-40B4-BE49-F238E27FC236}">
                <a16:creationId xmlns:a16="http://schemas.microsoft.com/office/drawing/2014/main" id="{6DFFD09D-AF03-772D-8E4E-CA14B0510113}"/>
              </a:ext>
            </a:extLst>
          </p:cNvPr>
          <p:cNvSpPr>
            <a:spLocks noGrp="1"/>
          </p:cNvSpPr>
          <p:nvPr>
            <p:ph type="sldNum" sz="quarter" idx="12"/>
          </p:nvPr>
        </p:nvSpPr>
        <p:spPr/>
        <p:txBody>
          <a:bodyPr/>
          <a:lstStyle/>
          <a:p>
            <a:fld id="{82EAADB1-F711-4AA2-A7A0-88359CDEC1C6}" type="slidenum">
              <a:rPr lang="fr-FR" smtClean="0"/>
              <a:t>‹N°›</a:t>
            </a:fld>
            <a:endParaRPr lang="fr-FR"/>
          </a:p>
        </p:txBody>
      </p:sp>
      <p:pic>
        <p:nvPicPr>
          <p:cNvPr id="14" name="Image 13">
            <a:extLst>
              <a:ext uri="{FF2B5EF4-FFF2-40B4-BE49-F238E27FC236}">
                <a16:creationId xmlns:a16="http://schemas.microsoft.com/office/drawing/2014/main" id="{E38CA750-CA08-CA3E-FEC9-13CECEC14C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78053" y="6087160"/>
            <a:ext cx="899973" cy="899973"/>
          </a:xfrm>
          <a:prstGeom prst="rect">
            <a:avLst/>
          </a:prstGeom>
        </p:spPr>
      </p:pic>
    </p:spTree>
    <p:extLst>
      <p:ext uri="{BB962C8B-B14F-4D97-AF65-F5344CB8AC3E}">
        <p14:creationId xmlns:p14="http://schemas.microsoft.com/office/powerpoint/2010/main" val="272035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71B864FD-D8C2-FCF7-A9D5-FEA1CDBB9994}"/>
              </a:ext>
            </a:extLst>
          </p:cNvPr>
          <p:cNvPicPr>
            <a:picLocks noChangeAspect="1"/>
          </p:cNvPicPr>
          <p:nvPr userDrawn="1"/>
        </p:nvPicPr>
        <p:blipFill>
          <a:blip r:embed="rId2">
            <a:lum bright="20000"/>
            <a:extLst>
              <a:ext uri="{96DAC541-7B7A-43D3-8B79-37D633B846F1}">
                <asvg:svgBlip xmlns:asvg="http://schemas.microsoft.com/office/drawing/2016/SVG/main" r:embed="rId3"/>
              </a:ext>
            </a:extLst>
          </a:blip>
          <a:stretch>
            <a:fillRect/>
          </a:stretch>
        </p:blipFill>
        <p:spPr>
          <a:xfrm rot="10800000">
            <a:off x="0" y="-2"/>
            <a:ext cx="12192000" cy="6858001"/>
          </a:xfrm>
          <a:prstGeom prst="rect">
            <a:avLst/>
          </a:prstGeom>
        </p:spPr>
      </p:pic>
      <p:sp>
        <p:nvSpPr>
          <p:cNvPr id="2" name="Titre 1">
            <a:extLst>
              <a:ext uri="{FF2B5EF4-FFF2-40B4-BE49-F238E27FC236}">
                <a16:creationId xmlns:a16="http://schemas.microsoft.com/office/drawing/2014/main" id="{FE709D0F-FFBB-A3A0-8851-9C0898B0DBB5}"/>
              </a:ext>
            </a:extLst>
          </p:cNvPr>
          <p:cNvSpPr>
            <a:spLocks noGrp="1"/>
          </p:cNvSpPr>
          <p:nvPr>
            <p:ph type="title" hasCustomPrompt="1"/>
          </p:nvPr>
        </p:nvSpPr>
        <p:spPr>
          <a:xfrm>
            <a:off x="838200" y="2766216"/>
            <a:ext cx="10515600" cy="1325563"/>
          </a:xfrm>
        </p:spPr>
        <p:txBody>
          <a:bodyPr>
            <a:normAutofit/>
          </a:bodyPr>
          <a:lstStyle>
            <a:lvl1pPr algn="ctr">
              <a:defRPr sz="7200">
                <a:solidFill>
                  <a:schemeClr val="bg1"/>
                </a:solidFill>
              </a:defRPr>
            </a:lvl1pPr>
          </a:lstStyle>
          <a:p>
            <a:r>
              <a:rPr lang="fr-FR" dirty="0"/>
              <a:t>Transition slide / </a:t>
            </a:r>
            <a:r>
              <a:rPr lang="fr-FR" dirty="0" err="1"/>
              <a:t>Title</a:t>
            </a:r>
            <a:endParaRPr lang="fr-FR" dirty="0"/>
          </a:p>
        </p:txBody>
      </p:sp>
      <p:sp>
        <p:nvSpPr>
          <p:cNvPr id="5" name="Espace réservé du numéro de diapositive 4">
            <a:extLst>
              <a:ext uri="{FF2B5EF4-FFF2-40B4-BE49-F238E27FC236}">
                <a16:creationId xmlns:a16="http://schemas.microsoft.com/office/drawing/2014/main" id="{E4C63818-D7D8-23A1-7118-E8B0B43EEE6A}"/>
              </a:ext>
            </a:extLst>
          </p:cNvPr>
          <p:cNvSpPr>
            <a:spLocks noGrp="1"/>
          </p:cNvSpPr>
          <p:nvPr>
            <p:ph type="sldNum" sz="quarter" idx="12"/>
          </p:nvPr>
        </p:nvSpPr>
        <p:spPr/>
        <p:txBody>
          <a:bodyPr/>
          <a:lstStyle/>
          <a:p>
            <a:fld id="{82EAADB1-F711-4AA2-A7A0-88359CDEC1C6}" type="slidenum">
              <a:rPr lang="fr-FR" smtClean="0"/>
              <a:t>‹N°›</a:t>
            </a:fld>
            <a:endParaRPr lang="fr-FR" dirty="0"/>
          </a:p>
        </p:txBody>
      </p:sp>
      <p:cxnSp>
        <p:nvCxnSpPr>
          <p:cNvPr id="7" name="Connecteur droit 6">
            <a:extLst>
              <a:ext uri="{FF2B5EF4-FFF2-40B4-BE49-F238E27FC236}">
                <a16:creationId xmlns:a16="http://schemas.microsoft.com/office/drawing/2014/main" id="{0234FE88-E613-FB6F-D3B7-3BF219FF1FC3}"/>
              </a:ext>
            </a:extLst>
          </p:cNvPr>
          <p:cNvCxnSpPr>
            <a:cxnSpLocks/>
          </p:cNvCxnSpPr>
          <p:nvPr userDrawn="1"/>
        </p:nvCxnSpPr>
        <p:spPr>
          <a:xfrm>
            <a:off x="1580322" y="914400"/>
            <a:ext cx="106116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2EDFDF3C-66AE-9243-0812-2F28F50BCE8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78052" y="408555"/>
            <a:ext cx="899973" cy="899973"/>
          </a:xfrm>
          <a:prstGeom prst="rect">
            <a:avLst/>
          </a:prstGeom>
        </p:spPr>
      </p:pic>
      <p:sp>
        <p:nvSpPr>
          <p:cNvPr id="11" name="Cercle : creux 10">
            <a:extLst>
              <a:ext uri="{FF2B5EF4-FFF2-40B4-BE49-F238E27FC236}">
                <a16:creationId xmlns:a16="http://schemas.microsoft.com/office/drawing/2014/main" id="{3580FA98-3E74-2FBB-4D6A-1E862FD07431}"/>
              </a:ext>
            </a:extLst>
          </p:cNvPr>
          <p:cNvSpPr/>
          <p:nvPr userDrawn="1"/>
        </p:nvSpPr>
        <p:spPr>
          <a:xfrm>
            <a:off x="570907" y="5649232"/>
            <a:ext cx="707118" cy="707118"/>
          </a:xfrm>
          <a:prstGeom prst="donut">
            <a:avLst>
              <a:gd name="adj" fmla="val 5102"/>
            </a:avLst>
          </a:prstGeom>
          <a:gradFill flip="none" rotWithShape="1">
            <a:gsLst>
              <a:gs pos="15000">
                <a:schemeClr val="accent6">
                  <a:alpha val="60000"/>
                </a:schemeClr>
              </a:gs>
              <a:gs pos="5800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Cercle : creux 11">
            <a:extLst>
              <a:ext uri="{FF2B5EF4-FFF2-40B4-BE49-F238E27FC236}">
                <a16:creationId xmlns:a16="http://schemas.microsoft.com/office/drawing/2014/main" id="{7AEAF34B-F727-6840-49E7-AF76F8B0225F}"/>
              </a:ext>
            </a:extLst>
          </p:cNvPr>
          <p:cNvSpPr/>
          <p:nvPr userDrawn="1"/>
        </p:nvSpPr>
        <p:spPr>
          <a:xfrm>
            <a:off x="484641" y="5218043"/>
            <a:ext cx="283098" cy="283098"/>
          </a:xfrm>
          <a:prstGeom prst="donut">
            <a:avLst>
              <a:gd name="adj" fmla="val 81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Cercle : creux 12">
            <a:extLst>
              <a:ext uri="{FF2B5EF4-FFF2-40B4-BE49-F238E27FC236}">
                <a16:creationId xmlns:a16="http://schemas.microsoft.com/office/drawing/2014/main" id="{AA80EBA3-9E19-BFD6-C4A4-73172696B8E4}"/>
              </a:ext>
            </a:extLst>
          </p:cNvPr>
          <p:cNvSpPr/>
          <p:nvPr userDrawn="1"/>
        </p:nvSpPr>
        <p:spPr>
          <a:xfrm>
            <a:off x="1067050" y="4864484"/>
            <a:ext cx="707118" cy="707118"/>
          </a:xfrm>
          <a:prstGeom prst="donut">
            <a:avLst>
              <a:gd name="adj" fmla="val 65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8776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12" name="Graphisme 10">
            <a:extLst>
              <a:ext uri="{FF2B5EF4-FFF2-40B4-BE49-F238E27FC236}">
                <a16:creationId xmlns:a16="http://schemas.microsoft.com/office/drawing/2014/main" id="{54DECE35-0F2F-7497-2C14-95F1054FEA1F}"/>
              </a:ext>
            </a:extLst>
          </p:cNvPr>
          <p:cNvSpPr/>
          <p:nvPr userDrawn="1"/>
        </p:nvSpPr>
        <p:spPr>
          <a:xfrm>
            <a:off x="10079545" y="-545276"/>
            <a:ext cx="2572039" cy="2572039"/>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pPr rtl="0"/>
            <a:endParaRPr lang="fr-FR" noProof="0"/>
          </a:p>
        </p:txBody>
      </p:sp>
      <p:sp>
        <p:nvSpPr>
          <p:cNvPr id="2" name="Titre 1">
            <a:extLst>
              <a:ext uri="{FF2B5EF4-FFF2-40B4-BE49-F238E27FC236}">
                <a16:creationId xmlns:a16="http://schemas.microsoft.com/office/drawing/2014/main" id="{0E1C931E-0725-5D6B-27E0-B79553447632}"/>
              </a:ext>
            </a:extLst>
          </p:cNvPr>
          <p:cNvSpPr>
            <a:spLocks noGrp="1"/>
          </p:cNvSpPr>
          <p:nvPr>
            <p:ph type="title" hasCustomPrompt="1"/>
          </p:nvPr>
        </p:nvSpPr>
        <p:spPr>
          <a:xfrm>
            <a:off x="838200" y="365125"/>
            <a:ext cx="9515475" cy="1047817"/>
          </a:xfrm>
        </p:spPr>
        <p:txBody>
          <a:bodyPr/>
          <a:lstStyle>
            <a:lvl1pPr>
              <a:defRPr/>
            </a:lvl1pPr>
          </a:lstStyle>
          <a:p>
            <a:r>
              <a:rPr lang="fr-FR" dirty="0"/>
              <a:t>Insert </a:t>
            </a:r>
            <a:r>
              <a:rPr lang="fr-FR" dirty="0" err="1"/>
              <a:t>title</a:t>
            </a:r>
            <a:r>
              <a:rPr lang="fr-FR" dirty="0"/>
              <a:t> </a:t>
            </a:r>
            <a:r>
              <a:rPr lang="fr-FR" dirty="0" err="1"/>
              <a:t>here</a:t>
            </a:r>
            <a:endParaRPr lang="fr-FR" dirty="0"/>
          </a:p>
        </p:txBody>
      </p:sp>
      <p:sp>
        <p:nvSpPr>
          <p:cNvPr id="7" name="Espace réservé du numéro de diapositive 6">
            <a:extLst>
              <a:ext uri="{FF2B5EF4-FFF2-40B4-BE49-F238E27FC236}">
                <a16:creationId xmlns:a16="http://schemas.microsoft.com/office/drawing/2014/main" id="{47BD320B-EA73-D4D5-E665-4D19A6C4E2C1}"/>
              </a:ext>
            </a:extLst>
          </p:cNvPr>
          <p:cNvSpPr>
            <a:spLocks noGrp="1"/>
          </p:cNvSpPr>
          <p:nvPr>
            <p:ph type="sldNum" sz="quarter" idx="12"/>
          </p:nvPr>
        </p:nvSpPr>
        <p:spPr/>
        <p:txBody>
          <a:bodyPr/>
          <a:lstStyle/>
          <a:p>
            <a:fld id="{82EAADB1-F711-4AA2-A7A0-88359CDEC1C6}" type="slidenum">
              <a:rPr lang="fr-FR" smtClean="0"/>
              <a:t>‹N°›</a:t>
            </a:fld>
            <a:endParaRPr lang="fr-FR"/>
          </a:p>
        </p:txBody>
      </p:sp>
      <p:pic>
        <p:nvPicPr>
          <p:cNvPr id="8" name="Graphique 7">
            <a:extLst>
              <a:ext uri="{FF2B5EF4-FFF2-40B4-BE49-F238E27FC236}">
                <a16:creationId xmlns:a16="http://schemas.microsoft.com/office/drawing/2014/main" id="{289A8717-1C46-DC96-6126-ACD1B88D96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6503670"/>
            <a:ext cx="9702800" cy="68895"/>
          </a:xfrm>
          <a:prstGeom prst="rect">
            <a:avLst/>
          </a:prstGeom>
        </p:spPr>
      </p:pic>
      <p:sp>
        <p:nvSpPr>
          <p:cNvPr id="14" name="Cercle : creux 13">
            <a:extLst>
              <a:ext uri="{FF2B5EF4-FFF2-40B4-BE49-F238E27FC236}">
                <a16:creationId xmlns:a16="http://schemas.microsoft.com/office/drawing/2014/main" id="{0317ED52-42E6-39A3-8CE5-AA4FBEA68DE5}"/>
              </a:ext>
            </a:extLst>
          </p:cNvPr>
          <p:cNvSpPr/>
          <p:nvPr userDrawn="1"/>
        </p:nvSpPr>
        <p:spPr>
          <a:xfrm>
            <a:off x="10118452" y="-545277"/>
            <a:ext cx="2563568" cy="2572039"/>
          </a:xfrm>
          <a:prstGeom prst="donut">
            <a:avLst>
              <a:gd name="adj" fmla="val 1852"/>
            </a:avLst>
          </a:prstGeom>
          <a:gradFill flip="none" rotWithShape="1">
            <a:gsLst>
              <a:gs pos="15000">
                <a:schemeClr val="accent6"/>
              </a:gs>
              <a:gs pos="5800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Espace réservé du contenu 2">
            <a:extLst>
              <a:ext uri="{FF2B5EF4-FFF2-40B4-BE49-F238E27FC236}">
                <a16:creationId xmlns:a16="http://schemas.microsoft.com/office/drawing/2014/main" id="{F821E7BD-6599-4A6B-62B4-F2F6F4009B8B}"/>
              </a:ext>
            </a:extLst>
          </p:cNvPr>
          <p:cNvSpPr>
            <a:spLocks noGrp="1"/>
          </p:cNvSpPr>
          <p:nvPr>
            <p:ph sz="half" idx="13" hasCustomPrompt="1"/>
          </p:nvPr>
        </p:nvSpPr>
        <p:spPr>
          <a:xfrm>
            <a:off x="5595937" y="1854835"/>
            <a:ext cx="4757738" cy="4351338"/>
          </a:xfrm>
        </p:spPr>
        <p:txBody>
          <a:bodyPr/>
          <a:lstStyle>
            <a:lvl1pPr>
              <a:defRPr sz="2400"/>
            </a:lvl1pPr>
            <a:lvl2pPr>
              <a:defRPr sz="2200"/>
            </a:lvl2pPr>
          </a:lstStyle>
          <a:p>
            <a:pPr lvl="0"/>
            <a:r>
              <a:rPr lang="fr-FR" dirty="0"/>
              <a:t>Insert your </a:t>
            </a:r>
            <a:r>
              <a:rPr lang="fr-FR" dirty="0" err="1"/>
              <a:t>text</a:t>
            </a:r>
            <a:r>
              <a:rPr lang="fr-FR" dirty="0"/>
              <a:t> </a:t>
            </a:r>
            <a:r>
              <a:rPr lang="fr-FR" dirty="0" err="1"/>
              <a:t>here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contenu 2">
            <a:extLst>
              <a:ext uri="{FF2B5EF4-FFF2-40B4-BE49-F238E27FC236}">
                <a16:creationId xmlns:a16="http://schemas.microsoft.com/office/drawing/2014/main" id="{9C81F962-03F4-F43E-0232-96F87265E076}"/>
              </a:ext>
            </a:extLst>
          </p:cNvPr>
          <p:cNvSpPr>
            <a:spLocks noGrp="1"/>
          </p:cNvSpPr>
          <p:nvPr>
            <p:ph sz="half" idx="14" hasCustomPrompt="1"/>
          </p:nvPr>
        </p:nvSpPr>
        <p:spPr>
          <a:xfrm>
            <a:off x="819150" y="1856103"/>
            <a:ext cx="4552950" cy="4351338"/>
          </a:xfrm>
        </p:spPr>
        <p:txBody>
          <a:bodyPr/>
          <a:lstStyle>
            <a:lvl1pPr marL="0" indent="0">
              <a:buNone/>
              <a:defRPr sz="2400"/>
            </a:lvl1pPr>
            <a:lvl2pPr>
              <a:defRPr sz="2200"/>
            </a:lvl2pPr>
            <a:lvl5pPr marL="1828800" indent="0">
              <a:buNone/>
              <a:defRPr>
                <a:sym typeface="Wingdings" panose="05000000000000000000" pitchFamily="2" charset="2"/>
              </a:defRPr>
            </a:lvl5pPr>
          </a:lstStyle>
          <a:p>
            <a:pPr marL="228600" marR="0" lvl="0" indent="-228600" algn="l" defTabSz="914400" rtl="0" eaLnBrk="1" fontAlgn="auto" latinLnBrk="0" hangingPunct="1">
              <a:lnSpc>
                <a:spcPct val="90000"/>
              </a:lnSpc>
              <a:spcBef>
                <a:spcPts val="1000"/>
              </a:spcBef>
              <a:spcAft>
                <a:spcPts val="0"/>
              </a:spcAft>
              <a:buClr>
                <a:schemeClr val="accent2"/>
              </a:buClr>
              <a:buSzTx/>
              <a:buFont typeface="Courier New" panose="02070309020205020404" pitchFamily="49" charset="0"/>
              <a:buChar char="o"/>
              <a:tabLst/>
              <a:defRPr/>
            </a:pPr>
            <a:r>
              <a:rPr lang="fr-FR" dirty="0"/>
              <a:t>Insert your </a:t>
            </a:r>
            <a:r>
              <a:rPr lang="fr-FR" dirty="0" err="1"/>
              <a:t>text</a:t>
            </a:r>
            <a:r>
              <a:rPr lang="fr-FR" dirty="0"/>
              <a:t> </a:t>
            </a:r>
            <a:r>
              <a:rPr lang="fr-FR" dirty="0" err="1"/>
              <a:t>here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6" name="Image 5">
            <a:extLst>
              <a:ext uri="{FF2B5EF4-FFF2-40B4-BE49-F238E27FC236}">
                <a16:creationId xmlns:a16="http://schemas.microsoft.com/office/drawing/2014/main" id="{5041706A-23EB-C414-5233-9CEB4058840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501425" y="181138"/>
            <a:ext cx="1415789" cy="1415789"/>
          </a:xfrm>
          <a:prstGeom prst="rect">
            <a:avLst/>
          </a:prstGeom>
        </p:spPr>
      </p:pic>
    </p:spTree>
    <p:extLst>
      <p:ext uri="{BB962C8B-B14F-4D97-AF65-F5344CB8AC3E}">
        <p14:creationId xmlns:p14="http://schemas.microsoft.com/office/powerpoint/2010/main" val="291249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Graphisme 10">
            <a:extLst>
              <a:ext uri="{FF2B5EF4-FFF2-40B4-BE49-F238E27FC236}">
                <a16:creationId xmlns:a16="http://schemas.microsoft.com/office/drawing/2014/main" id="{FC39A573-4F37-2C6B-15E8-6F59B0A71FEF}"/>
              </a:ext>
            </a:extLst>
          </p:cNvPr>
          <p:cNvSpPr/>
          <p:nvPr userDrawn="1"/>
        </p:nvSpPr>
        <p:spPr>
          <a:xfrm>
            <a:off x="-609603" y="-274940"/>
            <a:ext cx="2105002" cy="2105002"/>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tx1"/>
          </a:solidFill>
          <a:ln w="422" cap="flat">
            <a:noFill/>
            <a:prstDash val="solid"/>
            <a:miter/>
          </a:ln>
        </p:spPr>
        <p:txBody>
          <a:bodyPr rtlCol="0" anchor="ctr"/>
          <a:lstStyle/>
          <a:p>
            <a:pPr rtl="0"/>
            <a:endParaRPr lang="fr-FR" noProof="0"/>
          </a:p>
        </p:txBody>
      </p:sp>
      <p:sp>
        <p:nvSpPr>
          <p:cNvPr id="3" name="Cercle : creux 2">
            <a:extLst>
              <a:ext uri="{FF2B5EF4-FFF2-40B4-BE49-F238E27FC236}">
                <a16:creationId xmlns:a16="http://schemas.microsoft.com/office/drawing/2014/main" id="{C1D96F42-3C40-E31D-1925-4AD61D9980A8}"/>
              </a:ext>
            </a:extLst>
          </p:cNvPr>
          <p:cNvSpPr/>
          <p:nvPr userDrawn="1"/>
        </p:nvSpPr>
        <p:spPr>
          <a:xfrm>
            <a:off x="-447735" y="52419"/>
            <a:ext cx="1921893" cy="1928244"/>
          </a:xfrm>
          <a:prstGeom prst="donut">
            <a:avLst>
              <a:gd name="adj" fmla="val 1852"/>
            </a:avLst>
          </a:prstGeom>
          <a:gradFill flip="none" rotWithShape="1">
            <a:gsLst>
              <a:gs pos="15000">
                <a:schemeClr val="accent6"/>
              </a:gs>
              <a:gs pos="5800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Espace réservé du numéro de diapositive 3">
            <a:extLst>
              <a:ext uri="{FF2B5EF4-FFF2-40B4-BE49-F238E27FC236}">
                <a16:creationId xmlns:a16="http://schemas.microsoft.com/office/drawing/2014/main" id="{D8B413EB-CBFA-0AC0-5685-A0175B8111EC}"/>
              </a:ext>
            </a:extLst>
          </p:cNvPr>
          <p:cNvSpPr>
            <a:spLocks noGrp="1"/>
          </p:cNvSpPr>
          <p:nvPr>
            <p:ph type="sldNum" sz="quarter" idx="12"/>
          </p:nvPr>
        </p:nvSpPr>
        <p:spPr/>
        <p:txBody>
          <a:bodyPr/>
          <a:lstStyle/>
          <a:p>
            <a:fld id="{82EAADB1-F711-4AA2-A7A0-88359CDEC1C6}" type="slidenum">
              <a:rPr lang="fr-FR" smtClean="0"/>
              <a:t>‹N°›</a:t>
            </a:fld>
            <a:endParaRPr lang="fr-FR"/>
          </a:p>
        </p:txBody>
      </p:sp>
      <p:pic>
        <p:nvPicPr>
          <p:cNvPr id="5" name="Graphique 4">
            <a:extLst>
              <a:ext uri="{FF2B5EF4-FFF2-40B4-BE49-F238E27FC236}">
                <a16:creationId xmlns:a16="http://schemas.microsoft.com/office/drawing/2014/main" id="{F5CDAB14-0091-686D-5E6B-126CAA09F4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334349" y="4937496"/>
            <a:ext cx="5695122" cy="45719"/>
          </a:xfrm>
          <a:prstGeom prst="rect">
            <a:avLst/>
          </a:prstGeom>
        </p:spPr>
      </p:pic>
      <p:sp>
        <p:nvSpPr>
          <p:cNvPr id="7" name="Titre 1">
            <a:extLst>
              <a:ext uri="{FF2B5EF4-FFF2-40B4-BE49-F238E27FC236}">
                <a16:creationId xmlns:a16="http://schemas.microsoft.com/office/drawing/2014/main" id="{D039B514-D443-B209-6EEE-21FD0C378F81}"/>
              </a:ext>
            </a:extLst>
          </p:cNvPr>
          <p:cNvSpPr>
            <a:spLocks noGrp="1"/>
          </p:cNvSpPr>
          <p:nvPr>
            <p:ph type="title" hasCustomPrompt="1"/>
          </p:nvPr>
        </p:nvSpPr>
        <p:spPr>
          <a:xfrm>
            <a:off x="1551165" y="270252"/>
            <a:ext cx="10823705" cy="1325563"/>
          </a:xfrm>
        </p:spPr>
        <p:txBody>
          <a:bodyPr/>
          <a:lstStyle>
            <a:lvl1pPr>
              <a:defRPr/>
            </a:lvl1pPr>
          </a:lstStyle>
          <a:p>
            <a:r>
              <a:rPr lang="fr-FR" dirty="0"/>
              <a:t>Insert </a:t>
            </a:r>
            <a:r>
              <a:rPr lang="fr-FR" dirty="0" err="1"/>
              <a:t>your</a:t>
            </a:r>
            <a:r>
              <a:rPr lang="fr-FR" dirty="0"/>
              <a:t> </a:t>
            </a:r>
            <a:r>
              <a:rPr lang="fr-FR" dirty="0" err="1"/>
              <a:t>title</a:t>
            </a:r>
            <a:r>
              <a:rPr lang="fr-FR" dirty="0"/>
              <a:t> </a:t>
            </a:r>
            <a:r>
              <a:rPr lang="fr-FR" dirty="0" err="1"/>
              <a:t>here</a:t>
            </a:r>
            <a:endParaRPr lang="fr-FR" dirty="0"/>
          </a:p>
        </p:txBody>
      </p:sp>
      <p:sp>
        <p:nvSpPr>
          <p:cNvPr id="8" name="Espace réservé du texte 2">
            <a:extLst>
              <a:ext uri="{FF2B5EF4-FFF2-40B4-BE49-F238E27FC236}">
                <a16:creationId xmlns:a16="http://schemas.microsoft.com/office/drawing/2014/main" id="{009E37D4-11F7-F638-7620-F44F51196BC3}"/>
              </a:ext>
            </a:extLst>
          </p:cNvPr>
          <p:cNvSpPr>
            <a:spLocks noGrp="1"/>
          </p:cNvSpPr>
          <p:nvPr>
            <p:ph type="body" idx="1" hasCustomPrompt="1"/>
          </p:nvPr>
        </p:nvSpPr>
        <p:spPr>
          <a:xfrm>
            <a:off x="1096625" y="1909597"/>
            <a:ext cx="10823705" cy="4241181"/>
          </a:xfrm>
        </p:spPr>
        <p:txBody>
          <a:bodyPr>
            <a:normAutofit/>
          </a:bodyPr>
          <a:lstStyle>
            <a:lvl1pPr marL="0" indent="0" algn="l">
              <a:buClr>
                <a:schemeClr val="accent2"/>
              </a:buClr>
              <a:buFont typeface="Courier New" panose="02070309020205020404" pitchFamily="49" charse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Insert </a:t>
            </a:r>
            <a:r>
              <a:rPr lang="fr-FR" dirty="0" err="1"/>
              <a:t>your</a:t>
            </a:r>
            <a:r>
              <a:rPr lang="fr-FR" dirty="0"/>
              <a:t> </a:t>
            </a:r>
            <a:r>
              <a:rPr lang="fr-FR" dirty="0" err="1"/>
              <a:t>text</a:t>
            </a:r>
            <a:r>
              <a:rPr lang="fr-FR" dirty="0"/>
              <a:t> </a:t>
            </a:r>
            <a:r>
              <a:rPr lang="fr-FR" dirty="0" err="1"/>
              <a:t>here</a:t>
            </a:r>
            <a:endParaRPr lang="fr-FR" dirty="0"/>
          </a:p>
        </p:txBody>
      </p:sp>
      <p:pic>
        <p:nvPicPr>
          <p:cNvPr id="6" name="Image 5">
            <a:extLst>
              <a:ext uri="{FF2B5EF4-FFF2-40B4-BE49-F238E27FC236}">
                <a16:creationId xmlns:a16="http://schemas.microsoft.com/office/drawing/2014/main" id="{A083615E-914F-AA79-D194-BE083282C40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522" y="225138"/>
            <a:ext cx="1415789" cy="1415789"/>
          </a:xfrm>
          <a:prstGeom prst="rect">
            <a:avLst/>
          </a:prstGeom>
        </p:spPr>
      </p:pic>
    </p:spTree>
    <p:extLst>
      <p:ext uri="{BB962C8B-B14F-4D97-AF65-F5344CB8AC3E}">
        <p14:creationId xmlns:p14="http://schemas.microsoft.com/office/powerpoint/2010/main" val="129320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8B413EB-CBFA-0AC0-5685-A0175B8111EC}"/>
              </a:ext>
            </a:extLst>
          </p:cNvPr>
          <p:cNvSpPr>
            <a:spLocks noGrp="1"/>
          </p:cNvSpPr>
          <p:nvPr>
            <p:ph type="sldNum" sz="quarter" idx="12"/>
          </p:nvPr>
        </p:nvSpPr>
        <p:spPr/>
        <p:txBody>
          <a:bodyPr/>
          <a:lstStyle/>
          <a:p>
            <a:fld id="{82EAADB1-F711-4AA2-A7A0-88359CDEC1C6}" type="slidenum">
              <a:rPr lang="fr-FR" smtClean="0"/>
              <a:t>‹N°›</a:t>
            </a:fld>
            <a:endParaRPr lang="fr-FR"/>
          </a:p>
        </p:txBody>
      </p:sp>
      <p:pic>
        <p:nvPicPr>
          <p:cNvPr id="5" name="Graphique 4">
            <a:extLst>
              <a:ext uri="{FF2B5EF4-FFF2-40B4-BE49-F238E27FC236}">
                <a16:creationId xmlns:a16="http://schemas.microsoft.com/office/drawing/2014/main" id="{F5CDAB14-0091-686D-5E6B-126CAA09F4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059390" y="2816004"/>
            <a:ext cx="5695122" cy="45719"/>
          </a:xfrm>
          <a:prstGeom prst="rect">
            <a:avLst/>
          </a:prstGeom>
        </p:spPr>
      </p:pic>
      <p:pic>
        <p:nvPicPr>
          <p:cNvPr id="6" name="Image 5">
            <a:extLst>
              <a:ext uri="{FF2B5EF4-FFF2-40B4-BE49-F238E27FC236}">
                <a16:creationId xmlns:a16="http://schemas.microsoft.com/office/drawing/2014/main" id="{EB59D1BB-9EDA-D029-8AD2-684FFDCFFE7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78053" y="6011386"/>
            <a:ext cx="899973" cy="899973"/>
          </a:xfrm>
          <a:prstGeom prst="rect">
            <a:avLst/>
          </a:prstGeom>
        </p:spPr>
      </p:pic>
      <p:sp>
        <p:nvSpPr>
          <p:cNvPr id="7" name="Titre 1">
            <a:extLst>
              <a:ext uri="{FF2B5EF4-FFF2-40B4-BE49-F238E27FC236}">
                <a16:creationId xmlns:a16="http://schemas.microsoft.com/office/drawing/2014/main" id="{D039B514-D443-B209-6EEE-21FD0C378F81}"/>
              </a:ext>
            </a:extLst>
          </p:cNvPr>
          <p:cNvSpPr>
            <a:spLocks noGrp="1"/>
          </p:cNvSpPr>
          <p:nvPr>
            <p:ph type="title" hasCustomPrompt="1"/>
          </p:nvPr>
        </p:nvSpPr>
        <p:spPr>
          <a:xfrm>
            <a:off x="1404730" y="158134"/>
            <a:ext cx="9949070" cy="1325563"/>
          </a:xfrm>
        </p:spPr>
        <p:txBody>
          <a:bodyPr/>
          <a:lstStyle>
            <a:lvl1pPr>
              <a:defRPr/>
            </a:lvl1pPr>
          </a:lstStyle>
          <a:p>
            <a:r>
              <a:rPr lang="fr-FR" dirty="0"/>
              <a:t>Insert </a:t>
            </a:r>
            <a:r>
              <a:rPr lang="fr-FR" dirty="0" err="1"/>
              <a:t>your</a:t>
            </a:r>
            <a:r>
              <a:rPr lang="fr-FR" dirty="0"/>
              <a:t> </a:t>
            </a:r>
            <a:r>
              <a:rPr lang="fr-FR" dirty="0" err="1"/>
              <a:t>title</a:t>
            </a:r>
            <a:r>
              <a:rPr lang="fr-FR" dirty="0"/>
              <a:t> </a:t>
            </a:r>
            <a:r>
              <a:rPr lang="fr-FR" dirty="0" err="1"/>
              <a:t>here</a:t>
            </a:r>
            <a:endParaRPr lang="fr-FR" dirty="0"/>
          </a:p>
        </p:txBody>
      </p:sp>
      <p:sp>
        <p:nvSpPr>
          <p:cNvPr id="8" name="Espace réservé du texte 2">
            <a:extLst>
              <a:ext uri="{FF2B5EF4-FFF2-40B4-BE49-F238E27FC236}">
                <a16:creationId xmlns:a16="http://schemas.microsoft.com/office/drawing/2014/main" id="{009E37D4-11F7-F638-7620-F44F51196BC3}"/>
              </a:ext>
            </a:extLst>
          </p:cNvPr>
          <p:cNvSpPr>
            <a:spLocks noGrp="1"/>
          </p:cNvSpPr>
          <p:nvPr>
            <p:ph type="body" idx="1" hasCustomPrompt="1"/>
          </p:nvPr>
        </p:nvSpPr>
        <p:spPr>
          <a:xfrm>
            <a:off x="1404730" y="1781176"/>
            <a:ext cx="4691270" cy="3905250"/>
          </a:xfrm>
        </p:spPr>
        <p:txBody>
          <a:bodyPr>
            <a:normAutofit/>
          </a:bodyPr>
          <a:lstStyle>
            <a:lvl1pPr marL="0" indent="0" algn="l">
              <a:buClr>
                <a:schemeClr val="accent2"/>
              </a:buClr>
              <a:buFont typeface="Courier New" panose="02070309020205020404" pitchFamily="49" charse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Insert </a:t>
            </a:r>
            <a:r>
              <a:rPr lang="fr-FR" dirty="0" err="1"/>
              <a:t>your</a:t>
            </a:r>
            <a:r>
              <a:rPr lang="fr-FR" dirty="0"/>
              <a:t> </a:t>
            </a:r>
            <a:r>
              <a:rPr lang="fr-FR" dirty="0" err="1"/>
              <a:t>text</a:t>
            </a:r>
            <a:r>
              <a:rPr lang="fr-FR" dirty="0"/>
              <a:t> </a:t>
            </a:r>
            <a:r>
              <a:rPr lang="fr-FR" dirty="0" err="1"/>
              <a:t>here</a:t>
            </a:r>
            <a:endParaRPr lang="fr-FR" dirty="0"/>
          </a:p>
        </p:txBody>
      </p:sp>
      <p:sp>
        <p:nvSpPr>
          <p:cNvPr id="2" name="Espace réservé du texte 2">
            <a:extLst>
              <a:ext uri="{FF2B5EF4-FFF2-40B4-BE49-F238E27FC236}">
                <a16:creationId xmlns:a16="http://schemas.microsoft.com/office/drawing/2014/main" id="{E983E76D-E33C-1438-22F0-C540DF28E80D}"/>
              </a:ext>
            </a:extLst>
          </p:cNvPr>
          <p:cNvSpPr>
            <a:spLocks noGrp="1"/>
          </p:cNvSpPr>
          <p:nvPr>
            <p:ph type="body" idx="13" hasCustomPrompt="1"/>
          </p:nvPr>
        </p:nvSpPr>
        <p:spPr>
          <a:xfrm>
            <a:off x="6219825" y="1781176"/>
            <a:ext cx="5133976" cy="3905250"/>
          </a:xfrm>
        </p:spPr>
        <p:txBody>
          <a:bodyPr>
            <a:normAutofit/>
          </a:bodyPr>
          <a:lstStyle>
            <a:lvl1pPr marL="0" indent="0" algn="l">
              <a:buClr>
                <a:schemeClr val="accent2"/>
              </a:buClr>
              <a:buFont typeface="Courier New" panose="02070309020205020404" pitchFamily="49" charse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Insert </a:t>
            </a:r>
            <a:r>
              <a:rPr lang="fr-FR" dirty="0" err="1"/>
              <a:t>your</a:t>
            </a:r>
            <a:r>
              <a:rPr lang="fr-FR" dirty="0"/>
              <a:t> </a:t>
            </a:r>
            <a:r>
              <a:rPr lang="fr-FR" dirty="0" err="1"/>
              <a:t>text</a:t>
            </a:r>
            <a:r>
              <a:rPr lang="fr-FR" dirty="0"/>
              <a:t> </a:t>
            </a:r>
            <a:r>
              <a:rPr lang="fr-FR" dirty="0" err="1"/>
              <a:t>here</a:t>
            </a:r>
            <a:endParaRPr lang="fr-FR" dirty="0"/>
          </a:p>
        </p:txBody>
      </p:sp>
    </p:spTree>
    <p:extLst>
      <p:ext uri="{BB962C8B-B14F-4D97-AF65-F5344CB8AC3E}">
        <p14:creationId xmlns:p14="http://schemas.microsoft.com/office/powerpoint/2010/main" val="34537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Graphique 7">
            <a:extLst>
              <a:ext uri="{FF2B5EF4-FFF2-40B4-BE49-F238E27FC236}">
                <a16:creationId xmlns:a16="http://schemas.microsoft.com/office/drawing/2014/main" id="{B6807A7B-9816-5583-8488-CE7BAA290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52989" y="952991"/>
            <a:ext cx="6868508" cy="4962525"/>
          </a:xfrm>
          <a:prstGeom prst="rect">
            <a:avLst/>
          </a:prstGeom>
        </p:spPr>
      </p:pic>
      <p:sp>
        <p:nvSpPr>
          <p:cNvPr id="2" name="Titre 1">
            <a:extLst>
              <a:ext uri="{FF2B5EF4-FFF2-40B4-BE49-F238E27FC236}">
                <a16:creationId xmlns:a16="http://schemas.microsoft.com/office/drawing/2014/main" id="{3EB192D7-2CE3-80B4-AE3A-695B54CE3D7F}"/>
              </a:ext>
            </a:extLst>
          </p:cNvPr>
          <p:cNvSpPr>
            <a:spLocks noGrp="1"/>
          </p:cNvSpPr>
          <p:nvPr>
            <p:ph type="title" hasCustomPrompt="1"/>
          </p:nvPr>
        </p:nvSpPr>
        <p:spPr>
          <a:xfrm>
            <a:off x="5392738" y="449262"/>
            <a:ext cx="5751512" cy="1600200"/>
          </a:xfrm>
        </p:spPr>
        <p:txBody>
          <a:bodyPr anchor="t"/>
          <a:lstStyle>
            <a:lvl1pPr>
              <a:defRPr sz="3200"/>
            </a:lvl1pPr>
          </a:lstStyle>
          <a:p>
            <a:r>
              <a:rPr lang="fr-FR" dirty="0"/>
              <a:t>Insert </a:t>
            </a:r>
            <a:r>
              <a:rPr lang="fr-FR" dirty="0" err="1"/>
              <a:t>your</a:t>
            </a:r>
            <a:r>
              <a:rPr lang="fr-FR" dirty="0"/>
              <a:t> </a:t>
            </a:r>
            <a:r>
              <a:rPr lang="fr-FR" dirty="0" err="1"/>
              <a:t>title</a:t>
            </a:r>
            <a:r>
              <a:rPr lang="fr-FR" dirty="0"/>
              <a:t> </a:t>
            </a:r>
            <a:r>
              <a:rPr lang="fr-FR" dirty="0" err="1"/>
              <a:t>here</a:t>
            </a:r>
            <a:endParaRPr lang="fr-FR" dirty="0"/>
          </a:p>
        </p:txBody>
      </p:sp>
      <p:sp>
        <p:nvSpPr>
          <p:cNvPr id="3" name="Espace réservé pour une image  2">
            <a:extLst>
              <a:ext uri="{FF2B5EF4-FFF2-40B4-BE49-F238E27FC236}">
                <a16:creationId xmlns:a16="http://schemas.microsoft.com/office/drawing/2014/main" id="{023BD01D-746A-91AA-83DE-3220B6CA2F49}"/>
              </a:ext>
            </a:extLst>
          </p:cNvPr>
          <p:cNvSpPr>
            <a:spLocks noGrp="1"/>
          </p:cNvSpPr>
          <p:nvPr>
            <p:ph type="pic" idx="1"/>
          </p:nvPr>
        </p:nvSpPr>
        <p:spPr>
          <a:xfrm>
            <a:off x="262733" y="449262"/>
            <a:ext cx="4437062" cy="5508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4D41206E-0B51-1AE5-3F87-C27B97E75B84}"/>
              </a:ext>
            </a:extLst>
          </p:cNvPr>
          <p:cNvSpPr>
            <a:spLocks noGrp="1"/>
          </p:cNvSpPr>
          <p:nvPr>
            <p:ph type="body" sz="half" idx="2"/>
          </p:nvPr>
        </p:nvSpPr>
        <p:spPr>
          <a:xfrm>
            <a:off x="5392738" y="2182812"/>
            <a:ext cx="5751512"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488D5E4A-9290-848F-B1CE-0B79FDDA36FB}"/>
              </a:ext>
            </a:extLst>
          </p:cNvPr>
          <p:cNvSpPr>
            <a:spLocks noGrp="1"/>
          </p:cNvSpPr>
          <p:nvPr>
            <p:ph type="sldNum" sz="quarter" idx="12"/>
          </p:nvPr>
        </p:nvSpPr>
        <p:spPr/>
        <p:txBody>
          <a:bodyPr/>
          <a:lstStyle/>
          <a:p>
            <a:fld id="{82EAADB1-F711-4AA2-A7A0-88359CDEC1C6}" type="slidenum">
              <a:rPr lang="fr-FR" smtClean="0"/>
              <a:t>‹N°›</a:t>
            </a:fld>
            <a:endParaRPr lang="fr-FR" dirty="0"/>
          </a:p>
        </p:txBody>
      </p:sp>
      <p:pic>
        <p:nvPicPr>
          <p:cNvPr id="9" name="Image 8">
            <a:extLst>
              <a:ext uri="{FF2B5EF4-FFF2-40B4-BE49-F238E27FC236}">
                <a16:creationId xmlns:a16="http://schemas.microsoft.com/office/drawing/2014/main" id="{328C375C-FBA2-D48D-97A9-3D4AED5E2FE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78052" y="6073845"/>
            <a:ext cx="899973" cy="899973"/>
          </a:xfrm>
          <a:prstGeom prst="rect">
            <a:avLst/>
          </a:prstGeom>
        </p:spPr>
      </p:pic>
    </p:spTree>
    <p:extLst>
      <p:ext uri="{BB962C8B-B14F-4D97-AF65-F5344CB8AC3E}">
        <p14:creationId xmlns:p14="http://schemas.microsoft.com/office/powerpoint/2010/main" val="96106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2FFFE7E-15CB-D476-44E5-D3C6D91EC5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Espace réservé du numéro de diapositive 8">
            <a:extLst>
              <a:ext uri="{FF2B5EF4-FFF2-40B4-BE49-F238E27FC236}">
                <a16:creationId xmlns:a16="http://schemas.microsoft.com/office/drawing/2014/main" id="{5A4F60A4-0C3D-3C65-5D97-84D4EE7192A1}"/>
              </a:ext>
            </a:extLst>
          </p:cNvPr>
          <p:cNvSpPr>
            <a:spLocks noGrp="1"/>
          </p:cNvSpPr>
          <p:nvPr>
            <p:ph type="sldNum" sz="quarter" idx="12"/>
          </p:nvPr>
        </p:nvSpPr>
        <p:spPr/>
        <p:txBody>
          <a:bodyPr/>
          <a:lstStyle/>
          <a:p>
            <a:fld id="{82EAADB1-F711-4AA2-A7A0-88359CDEC1C6}" type="slidenum">
              <a:rPr lang="fr-FR" smtClean="0"/>
              <a:t>‹N°›</a:t>
            </a:fld>
            <a:endParaRPr lang="fr-FR"/>
          </a:p>
        </p:txBody>
      </p:sp>
      <p:pic>
        <p:nvPicPr>
          <p:cNvPr id="13" name="Image 12">
            <a:extLst>
              <a:ext uri="{FF2B5EF4-FFF2-40B4-BE49-F238E27FC236}">
                <a16:creationId xmlns:a16="http://schemas.microsoft.com/office/drawing/2014/main" id="{E9897C74-3C32-8861-0D66-824F0653A3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78052" y="6073845"/>
            <a:ext cx="899973" cy="899973"/>
          </a:xfrm>
          <a:prstGeom prst="rect">
            <a:avLst/>
          </a:prstGeom>
        </p:spPr>
      </p:pic>
      <p:sp>
        <p:nvSpPr>
          <p:cNvPr id="12" name="Espace réservé du graphique SmartArt 11">
            <a:extLst>
              <a:ext uri="{FF2B5EF4-FFF2-40B4-BE49-F238E27FC236}">
                <a16:creationId xmlns:a16="http://schemas.microsoft.com/office/drawing/2014/main" id="{5B52EF87-8A4F-3B0B-7B54-EAA0A2B48242}"/>
              </a:ext>
            </a:extLst>
          </p:cNvPr>
          <p:cNvSpPr>
            <a:spLocks noGrp="1"/>
          </p:cNvSpPr>
          <p:nvPr>
            <p:ph type="dgm" sz="quarter" idx="13"/>
          </p:nvPr>
        </p:nvSpPr>
        <p:spPr>
          <a:xfrm>
            <a:off x="2608263" y="1922462"/>
            <a:ext cx="8624887" cy="3013075"/>
          </a:xfrm>
        </p:spPr>
        <p:txBody>
          <a:bodyPr/>
          <a:lstStyle/>
          <a:p>
            <a:r>
              <a:rPr lang="fr-FR"/>
              <a:t>Cliquez sur l'icône pour ajouter un graphique SmartArt</a:t>
            </a:r>
            <a:endParaRPr lang="en-US"/>
          </a:p>
        </p:txBody>
      </p:sp>
    </p:spTree>
    <p:extLst>
      <p:ext uri="{BB962C8B-B14F-4D97-AF65-F5344CB8AC3E}">
        <p14:creationId xmlns:p14="http://schemas.microsoft.com/office/powerpoint/2010/main" val="330373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C931E-0725-5D6B-27E0-B79553447632}"/>
              </a:ext>
            </a:extLst>
          </p:cNvPr>
          <p:cNvSpPr>
            <a:spLocks noGrp="1"/>
          </p:cNvSpPr>
          <p:nvPr>
            <p:ph type="title" hasCustomPrompt="1"/>
          </p:nvPr>
        </p:nvSpPr>
        <p:spPr>
          <a:xfrm>
            <a:off x="838200" y="365125"/>
            <a:ext cx="9515475" cy="1047817"/>
          </a:xfrm>
        </p:spPr>
        <p:txBody>
          <a:bodyPr/>
          <a:lstStyle>
            <a:lvl1pPr>
              <a:defRPr/>
            </a:lvl1pPr>
          </a:lstStyle>
          <a:p>
            <a:r>
              <a:rPr lang="fr-FR" dirty="0" err="1"/>
              <a:t>Quote</a:t>
            </a:r>
            <a:r>
              <a:rPr lang="fr-FR" dirty="0"/>
              <a:t> slide / Speaker</a:t>
            </a:r>
          </a:p>
        </p:txBody>
      </p:sp>
      <p:sp>
        <p:nvSpPr>
          <p:cNvPr id="3" name="Espace réservé du contenu 2">
            <a:extLst>
              <a:ext uri="{FF2B5EF4-FFF2-40B4-BE49-F238E27FC236}">
                <a16:creationId xmlns:a16="http://schemas.microsoft.com/office/drawing/2014/main" id="{91060616-4962-C09F-059F-07F2C93FE1A2}"/>
              </a:ext>
            </a:extLst>
          </p:cNvPr>
          <p:cNvSpPr>
            <a:spLocks noGrp="1"/>
          </p:cNvSpPr>
          <p:nvPr>
            <p:ph sz="half" idx="1"/>
          </p:nvPr>
        </p:nvSpPr>
        <p:spPr>
          <a:xfrm>
            <a:off x="838200" y="1825625"/>
            <a:ext cx="5969000" cy="4351338"/>
          </a:xfrm>
        </p:spPr>
        <p:txBody>
          <a:bodyPr/>
          <a:lstStyle>
            <a:lvl1pPr>
              <a:defRPr sz="2400"/>
            </a:lvl1pPr>
            <a:lvl2pPr>
              <a:defRPr sz="2200"/>
            </a:lvl2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6">
            <a:extLst>
              <a:ext uri="{FF2B5EF4-FFF2-40B4-BE49-F238E27FC236}">
                <a16:creationId xmlns:a16="http://schemas.microsoft.com/office/drawing/2014/main" id="{47BD320B-EA73-D4D5-E665-4D19A6C4E2C1}"/>
              </a:ext>
            </a:extLst>
          </p:cNvPr>
          <p:cNvSpPr>
            <a:spLocks noGrp="1"/>
          </p:cNvSpPr>
          <p:nvPr>
            <p:ph type="sldNum" sz="quarter" idx="12"/>
          </p:nvPr>
        </p:nvSpPr>
        <p:spPr/>
        <p:txBody>
          <a:bodyPr/>
          <a:lstStyle/>
          <a:p>
            <a:fld id="{82EAADB1-F711-4AA2-A7A0-88359CDEC1C6}" type="slidenum">
              <a:rPr lang="fr-FR" smtClean="0"/>
              <a:t>‹N°›</a:t>
            </a:fld>
            <a:endParaRPr lang="fr-FR"/>
          </a:p>
        </p:txBody>
      </p:sp>
      <p:pic>
        <p:nvPicPr>
          <p:cNvPr id="8" name="Graphique 7">
            <a:extLst>
              <a:ext uri="{FF2B5EF4-FFF2-40B4-BE49-F238E27FC236}">
                <a16:creationId xmlns:a16="http://schemas.microsoft.com/office/drawing/2014/main" id="{289A8717-1C46-DC96-6126-ACD1B88D96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6503670"/>
            <a:ext cx="9702800" cy="68895"/>
          </a:xfrm>
          <a:prstGeom prst="rect">
            <a:avLst/>
          </a:prstGeom>
        </p:spPr>
      </p:pic>
      <p:sp>
        <p:nvSpPr>
          <p:cNvPr id="10" name="Espace réservé pour une image  4">
            <a:extLst>
              <a:ext uri="{FF2B5EF4-FFF2-40B4-BE49-F238E27FC236}">
                <a16:creationId xmlns:a16="http://schemas.microsoft.com/office/drawing/2014/main" id="{92DF3A0F-B6B8-1F71-96F7-AD0C3377FF87}"/>
              </a:ext>
            </a:extLst>
          </p:cNvPr>
          <p:cNvSpPr>
            <a:spLocks noGrp="1"/>
          </p:cNvSpPr>
          <p:nvPr>
            <p:ph type="pic" sz="quarter" idx="13" hasCustomPrompt="1"/>
          </p:nvPr>
        </p:nvSpPr>
        <p:spPr>
          <a:xfrm>
            <a:off x="7391005" y="1817920"/>
            <a:ext cx="4266960" cy="4266968"/>
          </a:xfrm>
          <a:prstGeom prst="ellipse">
            <a:avLst/>
          </a:prstGeom>
          <a:noFill/>
          <a:ln>
            <a:noFill/>
          </a:ln>
        </p:spPr>
        <p:txBody>
          <a:bodyPr/>
          <a:lstStyle>
            <a:lvl1pPr>
              <a:defRPr/>
            </a:lvl1pPr>
          </a:lstStyle>
          <a:p>
            <a:r>
              <a:rPr lang="fr-FR" dirty="0"/>
              <a:t>Image</a:t>
            </a:r>
          </a:p>
        </p:txBody>
      </p:sp>
      <p:sp>
        <p:nvSpPr>
          <p:cNvPr id="12" name="Graphisme 10">
            <a:extLst>
              <a:ext uri="{FF2B5EF4-FFF2-40B4-BE49-F238E27FC236}">
                <a16:creationId xmlns:a16="http://schemas.microsoft.com/office/drawing/2014/main" id="{54DECE35-0F2F-7497-2C14-95F1054FEA1F}"/>
              </a:ext>
            </a:extLst>
          </p:cNvPr>
          <p:cNvSpPr/>
          <p:nvPr userDrawn="1"/>
        </p:nvSpPr>
        <p:spPr>
          <a:xfrm>
            <a:off x="11152246" y="1617853"/>
            <a:ext cx="952754" cy="952754"/>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fr-FR" noProof="0"/>
          </a:p>
        </p:txBody>
      </p:sp>
      <p:sp>
        <p:nvSpPr>
          <p:cNvPr id="14" name="Cercle : creux 13">
            <a:extLst>
              <a:ext uri="{FF2B5EF4-FFF2-40B4-BE49-F238E27FC236}">
                <a16:creationId xmlns:a16="http://schemas.microsoft.com/office/drawing/2014/main" id="{0317ED52-42E6-39A3-8CE5-AA4FBEA68DE5}"/>
              </a:ext>
            </a:extLst>
          </p:cNvPr>
          <p:cNvSpPr/>
          <p:nvPr userDrawn="1"/>
        </p:nvSpPr>
        <p:spPr>
          <a:xfrm>
            <a:off x="10975466" y="1128278"/>
            <a:ext cx="353559" cy="353559"/>
          </a:xfrm>
          <a:prstGeom prst="donut">
            <a:avLst>
              <a:gd name="adj" fmla="val 31531"/>
            </a:avLst>
          </a:prstGeom>
          <a:gradFill flip="none" rotWithShape="1">
            <a:gsLst>
              <a:gs pos="15000">
                <a:schemeClr val="accent6">
                  <a:alpha val="60000"/>
                </a:schemeClr>
              </a:gs>
              <a:gs pos="5800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3499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6340F2-4B7A-962C-91BB-0E6099850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BBD48A65-58C5-1BA4-D08F-951AE8C5E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9833F07B-C589-FDC8-53F8-7354634A0863}"/>
              </a:ext>
            </a:extLst>
          </p:cNvPr>
          <p:cNvSpPr>
            <a:spLocks noGrp="1"/>
          </p:cNvSpPr>
          <p:nvPr>
            <p:ph type="sldNum" sz="quarter" idx="4"/>
          </p:nvPr>
        </p:nvSpPr>
        <p:spPr>
          <a:xfrm>
            <a:off x="9174014" y="6356350"/>
            <a:ext cx="2743200" cy="365125"/>
          </a:xfrm>
          <a:prstGeom prst="rect">
            <a:avLst/>
          </a:prstGeom>
        </p:spPr>
        <p:txBody>
          <a:bodyPr vert="horz" lIns="91440" tIns="45720" rIns="91440" bIns="45720" rtlCol="0" anchor="ctr"/>
          <a:lstStyle>
            <a:lvl1pPr algn="r">
              <a:defRPr sz="1200" b="1">
                <a:solidFill>
                  <a:schemeClr val="tx1"/>
                </a:solidFill>
              </a:defRPr>
            </a:lvl1pPr>
          </a:lstStyle>
          <a:p>
            <a:fld id="{82EAADB1-F711-4AA2-A7A0-88359CDEC1C6}" type="slidenum">
              <a:rPr lang="fr-FR" smtClean="0"/>
              <a:pPr/>
              <a:t>‹N°›</a:t>
            </a:fld>
            <a:endParaRPr lang="fr-FR" dirty="0"/>
          </a:p>
        </p:txBody>
      </p:sp>
    </p:spTree>
    <p:extLst>
      <p:ext uri="{BB962C8B-B14F-4D97-AF65-F5344CB8AC3E}">
        <p14:creationId xmlns:p14="http://schemas.microsoft.com/office/powerpoint/2010/main" val="30588545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62" r:id="rId4"/>
    <p:sldLayoutId id="2147483655" r:id="rId5"/>
    <p:sldLayoutId id="2147483661" r:id="rId6"/>
    <p:sldLayoutId id="2147483657" r:id="rId7"/>
    <p:sldLayoutId id="2147483653" r:id="rId8"/>
    <p:sldLayoutId id="2147483652" r:id="rId9"/>
    <p:sldLayoutId id="214748366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Courier New" panose="02070309020205020404" pitchFamily="49" charset="0"/>
        <a:buChar char="o"/>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Courier New" panose="02070309020205020404" pitchFamily="49" charset="0"/>
        <a:buChar char="o"/>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Courier New" panose="02070309020205020404" pitchFamily="49" charset="0"/>
        <a:buChar char="o"/>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AF3FD-02B2-0FB2-9D5C-AB8A98FA40EB}"/>
              </a:ext>
            </a:extLst>
          </p:cNvPr>
          <p:cNvSpPr>
            <a:spLocks noGrp="1"/>
          </p:cNvSpPr>
          <p:nvPr>
            <p:ph type="ctrTitle"/>
          </p:nvPr>
        </p:nvSpPr>
        <p:spPr/>
        <p:txBody>
          <a:bodyPr/>
          <a:lstStyle/>
          <a:p>
            <a:endParaRPr lang="en-US" dirty="0"/>
          </a:p>
        </p:txBody>
      </p:sp>
      <p:sp>
        <p:nvSpPr>
          <p:cNvPr id="3" name="Sous-titre 2">
            <a:extLst>
              <a:ext uri="{FF2B5EF4-FFF2-40B4-BE49-F238E27FC236}">
                <a16:creationId xmlns:a16="http://schemas.microsoft.com/office/drawing/2014/main" id="{CFF0B66E-8077-2020-18F6-3C1A73A6AF84}"/>
              </a:ext>
            </a:extLst>
          </p:cNvPr>
          <p:cNvSpPr>
            <a:spLocks noGrp="1"/>
          </p:cNvSpPr>
          <p:nvPr>
            <p:ph type="subTitle" idx="1"/>
          </p:nvPr>
        </p:nvSpPr>
        <p:spPr>
          <a:xfrm>
            <a:off x="699310" y="3991112"/>
            <a:ext cx="9144000" cy="369332"/>
          </a:xfrm>
        </p:spPr>
        <p:txBody>
          <a:bodyPr>
            <a:normAutofit fontScale="92500" lnSpcReduction="10000"/>
          </a:bodyPr>
          <a:lstStyle/>
          <a:p>
            <a:endParaRPr lang="en-US" dirty="0"/>
          </a:p>
        </p:txBody>
      </p:sp>
      <p:sp>
        <p:nvSpPr>
          <p:cNvPr id="5" name="Espace réservé du contenu 4">
            <a:extLst>
              <a:ext uri="{FF2B5EF4-FFF2-40B4-BE49-F238E27FC236}">
                <a16:creationId xmlns:a16="http://schemas.microsoft.com/office/drawing/2014/main" id="{076051C5-E5B0-17D7-F9D0-E5827A1A3188}"/>
              </a:ext>
            </a:extLst>
          </p:cNvPr>
          <p:cNvSpPr>
            <a:spLocks noGrp="1"/>
          </p:cNvSpPr>
          <p:nvPr>
            <p:ph sz="quarter" idx="11"/>
          </p:nvPr>
        </p:nvSpPr>
        <p:spPr/>
        <p:txBody>
          <a:bodyPr/>
          <a:lstStyle/>
          <a:p>
            <a:r>
              <a:rPr lang="en-US" dirty="0"/>
              <a:t>DATE</a:t>
            </a:r>
          </a:p>
        </p:txBody>
      </p:sp>
    </p:spTree>
    <p:extLst>
      <p:ext uri="{BB962C8B-B14F-4D97-AF65-F5344CB8AC3E}">
        <p14:creationId xmlns:p14="http://schemas.microsoft.com/office/powerpoint/2010/main" val="130251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A7F47-6515-8B05-3287-29FA777FA885}"/>
              </a:ext>
            </a:extLst>
          </p:cNvPr>
          <p:cNvSpPr>
            <a:spLocks noGrp="1"/>
          </p:cNvSpPr>
          <p:nvPr>
            <p:ph type="ctrTitle"/>
          </p:nvPr>
        </p:nvSpPr>
        <p:spPr/>
        <p:txBody>
          <a:bodyPr/>
          <a:lstStyle/>
          <a:p>
            <a:r>
              <a:rPr lang="en-US" dirty="0"/>
              <a:t>Thank you!</a:t>
            </a:r>
          </a:p>
        </p:txBody>
      </p:sp>
      <p:sp>
        <p:nvSpPr>
          <p:cNvPr id="3" name="Sous-titre 2">
            <a:extLst>
              <a:ext uri="{FF2B5EF4-FFF2-40B4-BE49-F238E27FC236}">
                <a16:creationId xmlns:a16="http://schemas.microsoft.com/office/drawing/2014/main" id="{EF5F0FF3-3744-ED18-B590-C35615AA29DB}"/>
              </a:ext>
            </a:extLst>
          </p:cNvPr>
          <p:cNvSpPr>
            <a:spLocks noGrp="1"/>
          </p:cNvSpPr>
          <p:nvPr>
            <p:ph type="subTitle" idx="1"/>
          </p:nvPr>
        </p:nvSpPr>
        <p:spPr/>
        <p:txBody>
          <a:bodyPr>
            <a:normAutofit fontScale="92500" lnSpcReduction="10000"/>
          </a:bodyPr>
          <a:lstStyle/>
          <a:p>
            <a:r>
              <a:rPr lang="en-US" dirty="0"/>
              <a:t>Connect with us to stay up to date</a:t>
            </a:r>
          </a:p>
        </p:txBody>
      </p:sp>
    </p:spTree>
    <p:extLst>
      <p:ext uri="{BB962C8B-B14F-4D97-AF65-F5344CB8AC3E}">
        <p14:creationId xmlns:p14="http://schemas.microsoft.com/office/powerpoint/2010/main" val="164331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F760B-C42F-921E-2AD4-B66326B6026D}"/>
              </a:ext>
            </a:extLst>
          </p:cNvPr>
          <p:cNvSpPr>
            <a:spLocks noGrp="1"/>
          </p:cNvSpPr>
          <p:nvPr>
            <p:ph type="title"/>
          </p:nvPr>
        </p:nvSpPr>
        <p:spPr/>
        <p:txBody>
          <a:bodyPr/>
          <a:lstStyle/>
          <a:p>
            <a:endParaRPr lang="en-US" dirty="0"/>
          </a:p>
        </p:txBody>
      </p:sp>
      <p:sp>
        <p:nvSpPr>
          <p:cNvPr id="3" name="Espace réservé du texte 2">
            <a:extLst>
              <a:ext uri="{FF2B5EF4-FFF2-40B4-BE49-F238E27FC236}">
                <a16:creationId xmlns:a16="http://schemas.microsoft.com/office/drawing/2014/main" id="{1273772A-8EC0-D0BD-BCD9-4D8335D73B12}"/>
              </a:ext>
            </a:extLst>
          </p:cNvPr>
          <p:cNvSpPr>
            <a:spLocks noGrp="1"/>
          </p:cNvSpPr>
          <p:nvPr>
            <p:ph type="body" idx="1"/>
          </p:nvPr>
        </p:nvSpPr>
        <p:spPr/>
        <p:txBody>
          <a:bodyPr/>
          <a:lstStyle/>
          <a:p>
            <a:r>
              <a:rPr lang="en-US" dirty="0"/>
              <a:t>Point 1</a:t>
            </a:r>
          </a:p>
          <a:p>
            <a:r>
              <a:rPr lang="en-US" dirty="0"/>
              <a:t>Point 2 </a:t>
            </a:r>
          </a:p>
          <a:p>
            <a:r>
              <a:rPr lang="en-US" dirty="0"/>
              <a:t>Point 3</a:t>
            </a:r>
          </a:p>
        </p:txBody>
      </p:sp>
      <p:sp>
        <p:nvSpPr>
          <p:cNvPr id="4" name="Espace réservé du numéro de diapositive 3">
            <a:extLst>
              <a:ext uri="{FF2B5EF4-FFF2-40B4-BE49-F238E27FC236}">
                <a16:creationId xmlns:a16="http://schemas.microsoft.com/office/drawing/2014/main" id="{D1E6D474-80D7-E8D7-892F-776445699BBD}"/>
              </a:ext>
            </a:extLst>
          </p:cNvPr>
          <p:cNvSpPr>
            <a:spLocks noGrp="1"/>
          </p:cNvSpPr>
          <p:nvPr>
            <p:ph type="sldNum" sz="quarter" idx="12"/>
          </p:nvPr>
        </p:nvSpPr>
        <p:spPr/>
        <p:txBody>
          <a:bodyPr/>
          <a:lstStyle/>
          <a:p>
            <a:fld id="{82EAADB1-F711-4AA2-A7A0-88359CDEC1C6}" type="slidenum">
              <a:rPr lang="fr-FR" smtClean="0"/>
              <a:t>2</a:t>
            </a:fld>
            <a:endParaRPr lang="fr-FR"/>
          </a:p>
        </p:txBody>
      </p:sp>
    </p:spTree>
    <p:extLst>
      <p:ext uri="{BB962C8B-B14F-4D97-AF65-F5344CB8AC3E}">
        <p14:creationId xmlns:p14="http://schemas.microsoft.com/office/powerpoint/2010/main" val="749945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AA84A-42B3-46B7-AE4F-C2EFE3FE2B90}"/>
              </a:ext>
            </a:extLst>
          </p:cNvPr>
          <p:cNvSpPr>
            <a:spLocks noGrp="1"/>
          </p:cNvSpPr>
          <p:nvPr>
            <p:ph type="title"/>
          </p:nvPr>
        </p:nvSpPr>
        <p:spPr/>
        <p:txBody>
          <a:bodyPr/>
          <a:lstStyle/>
          <a:p>
            <a:endParaRPr lang="en-US"/>
          </a:p>
        </p:txBody>
      </p:sp>
      <p:sp>
        <p:nvSpPr>
          <p:cNvPr id="3" name="Espace réservé du numéro de diapositive 2">
            <a:extLst>
              <a:ext uri="{FF2B5EF4-FFF2-40B4-BE49-F238E27FC236}">
                <a16:creationId xmlns:a16="http://schemas.microsoft.com/office/drawing/2014/main" id="{3AA633CC-D1B9-9831-3E4E-15C177F521E5}"/>
              </a:ext>
            </a:extLst>
          </p:cNvPr>
          <p:cNvSpPr>
            <a:spLocks noGrp="1"/>
          </p:cNvSpPr>
          <p:nvPr>
            <p:ph type="sldNum" sz="quarter" idx="12"/>
          </p:nvPr>
        </p:nvSpPr>
        <p:spPr/>
        <p:txBody>
          <a:bodyPr/>
          <a:lstStyle/>
          <a:p>
            <a:fld id="{82EAADB1-F711-4AA2-A7A0-88359CDEC1C6}" type="slidenum">
              <a:rPr lang="fr-FR" smtClean="0"/>
              <a:t>3</a:t>
            </a:fld>
            <a:endParaRPr lang="fr-FR" dirty="0"/>
          </a:p>
        </p:txBody>
      </p:sp>
    </p:spTree>
    <p:extLst>
      <p:ext uri="{BB962C8B-B14F-4D97-AF65-F5344CB8AC3E}">
        <p14:creationId xmlns:p14="http://schemas.microsoft.com/office/powerpoint/2010/main" val="46737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CF7E6-1B2C-3367-AC01-1A4D5E0632F4}"/>
              </a:ext>
            </a:extLst>
          </p:cNvPr>
          <p:cNvSpPr>
            <a:spLocks noGrp="1"/>
          </p:cNvSpPr>
          <p:nvPr>
            <p:ph type="title"/>
          </p:nvPr>
        </p:nvSpPr>
        <p:spPr/>
        <p:txBody>
          <a:bodyPr/>
          <a:lstStyle/>
          <a:p>
            <a:endParaRPr lang="en-US"/>
          </a:p>
        </p:txBody>
      </p:sp>
      <p:sp>
        <p:nvSpPr>
          <p:cNvPr id="3" name="Espace réservé du contenu 2">
            <a:extLst>
              <a:ext uri="{FF2B5EF4-FFF2-40B4-BE49-F238E27FC236}">
                <a16:creationId xmlns:a16="http://schemas.microsoft.com/office/drawing/2014/main" id="{C9D727C9-4884-8928-56FF-D72D7C21C585}"/>
              </a:ext>
            </a:extLst>
          </p:cNvPr>
          <p:cNvSpPr>
            <a:spLocks noGrp="1"/>
          </p:cNvSpPr>
          <p:nvPr>
            <p:ph sz="half" idx="13"/>
          </p:nvPr>
        </p:nvSpPr>
        <p:spPr/>
        <p:txBody>
          <a:bodyPr/>
          <a:lstStyle/>
          <a:p>
            <a:endParaRPr lang="en-US"/>
          </a:p>
        </p:txBody>
      </p:sp>
      <p:sp>
        <p:nvSpPr>
          <p:cNvPr id="4" name="Espace réservé du contenu 3">
            <a:extLst>
              <a:ext uri="{FF2B5EF4-FFF2-40B4-BE49-F238E27FC236}">
                <a16:creationId xmlns:a16="http://schemas.microsoft.com/office/drawing/2014/main" id="{588ABBF5-AAB7-BC19-C34E-9BD53CDF0648}"/>
              </a:ext>
            </a:extLst>
          </p:cNvPr>
          <p:cNvSpPr>
            <a:spLocks noGrp="1"/>
          </p:cNvSpPr>
          <p:nvPr>
            <p:ph sz="half" idx="14"/>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06B33344-20D9-87A7-44B4-ACDC025DCA81}"/>
              </a:ext>
            </a:extLst>
          </p:cNvPr>
          <p:cNvSpPr>
            <a:spLocks noGrp="1"/>
          </p:cNvSpPr>
          <p:nvPr>
            <p:ph type="sldNum" sz="quarter" idx="12"/>
          </p:nvPr>
        </p:nvSpPr>
        <p:spPr/>
        <p:txBody>
          <a:bodyPr/>
          <a:lstStyle/>
          <a:p>
            <a:fld id="{82EAADB1-F711-4AA2-A7A0-88359CDEC1C6}" type="slidenum">
              <a:rPr lang="fr-FR" smtClean="0"/>
              <a:t>4</a:t>
            </a:fld>
            <a:endParaRPr lang="fr-FR"/>
          </a:p>
        </p:txBody>
      </p:sp>
    </p:spTree>
    <p:extLst>
      <p:ext uri="{BB962C8B-B14F-4D97-AF65-F5344CB8AC3E}">
        <p14:creationId xmlns:p14="http://schemas.microsoft.com/office/powerpoint/2010/main" val="203785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A54DFF-6CBE-DD58-6AE6-353EC65FF898}"/>
              </a:ext>
            </a:extLst>
          </p:cNvPr>
          <p:cNvSpPr>
            <a:spLocks noGrp="1"/>
          </p:cNvSpPr>
          <p:nvPr>
            <p:ph type="title"/>
          </p:nvPr>
        </p:nvSpPr>
        <p:spPr/>
        <p:txBody>
          <a:bodyPr/>
          <a:lstStyle/>
          <a:p>
            <a:endParaRPr lang="en-US"/>
          </a:p>
        </p:txBody>
      </p:sp>
      <p:sp>
        <p:nvSpPr>
          <p:cNvPr id="3" name="Espace réservé du texte 2">
            <a:extLst>
              <a:ext uri="{FF2B5EF4-FFF2-40B4-BE49-F238E27FC236}">
                <a16:creationId xmlns:a16="http://schemas.microsoft.com/office/drawing/2014/main" id="{BD229FA4-173E-B1E8-FA69-DC0CB44AE9B3}"/>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5EC02E64-DD00-F685-8138-EAD0A8005041}"/>
              </a:ext>
            </a:extLst>
          </p:cNvPr>
          <p:cNvSpPr>
            <a:spLocks noGrp="1"/>
          </p:cNvSpPr>
          <p:nvPr>
            <p:ph type="sldNum" sz="quarter" idx="12"/>
          </p:nvPr>
        </p:nvSpPr>
        <p:spPr/>
        <p:txBody>
          <a:bodyPr/>
          <a:lstStyle/>
          <a:p>
            <a:fld id="{82EAADB1-F711-4AA2-A7A0-88359CDEC1C6}" type="slidenum">
              <a:rPr lang="fr-FR" smtClean="0"/>
              <a:t>5</a:t>
            </a:fld>
            <a:endParaRPr lang="fr-FR"/>
          </a:p>
        </p:txBody>
      </p:sp>
    </p:spTree>
    <p:extLst>
      <p:ext uri="{BB962C8B-B14F-4D97-AF65-F5344CB8AC3E}">
        <p14:creationId xmlns:p14="http://schemas.microsoft.com/office/powerpoint/2010/main" val="26838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649DC-AA15-7D53-1476-0BF2A7CC48C7}"/>
              </a:ext>
            </a:extLst>
          </p:cNvPr>
          <p:cNvSpPr>
            <a:spLocks noGrp="1"/>
          </p:cNvSpPr>
          <p:nvPr>
            <p:ph type="title"/>
          </p:nvPr>
        </p:nvSpPr>
        <p:spPr/>
        <p:txBody>
          <a:bodyPr/>
          <a:lstStyle/>
          <a:p>
            <a:endParaRPr lang="en-US"/>
          </a:p>
        </p:txBody>
      </p:sp>
      <p:pic>
        <p:nvPicPr>
          <p:cNvPr id="6" name="Espace réservé pour une image  5" descr="Une image contenant montagne, ciel, extérieur, nature&#10;&#10;Description générée automatiquement">
            <a:extLst>
              <a:ext uri="{FF2B5EF4-FFF2-40B4-BE49-F238E27FC236}">
                <a16:creationId xmlns:a16="http://schemas.microsoft.com/office/drawing/2014/main" id="{492764C7-F816-AE55-00E4-F81D5FA87AD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151" r="23151"/>
          <a:stretch>
            <a:fillRect/>
          </a:stretch>
        </p:blipFill>
        <p:spPr/>
      </p:pic>
      <p:sp>
        <p:nvSpPr>
          <p:cNvPr id="4" name="Espace réservé du texte 3">
            <a:extLst>
              <a:ext uri="{FF2B5EF4-FFF2-40B4-BE49-F238E27FC236}">
                <a16:creationId xmlns:a16="http://schemas.microsoft.com/office/drawing/2014/main" id="{2F069096-2E48-3A0F-D7B2-2E4F08D77922}"/>
              </a:ext>
            </a:extLst>
          </p:cNvPr>
          <p:cNvSpPr>
            <a:spLocks noGrp="1"/>
          </p:cNvSpPr>
          <p:nvPr>
            <p:ph type="body" sz="half" idx="2"/>
          </p:nvPr>
        </p:nvSpPr>
        <p:spPr/>
        <p:txBody>
          <a:bodyPr/>
          <a:lstStyle/>
          <a:p>
            <a:endParaRPr lang="en-US"/>
          </a:p>
        </p:txBody>
      </p:sp>
      <p:sp>
        <p:nvSpPr>
          <p:cNvPr id="3" name="Espace réservé du numéro de diapositive 2">
            <a:extLst>
              <a:ext uri="{FF2B5EF4-FFF2-40B4-BE49-F238E27FC236}">
                <a16:creationId xmlns:a16="http://schemas.microsoft.com/office/drawing/2014/main" id="{5FCFB123-EFF0-7562-88D8-19DCD0A861B7}"/>
              </a:ext>
            </a:extLst>
          </p:cNvPr>
          <p:cNvSpPr>
            <a:spLocks noGrp="1"/>
          </p:cNvSpPr>
          <p:nvPr>
            <p:ph type="sldNum" sz="quarter" idx="12"/>
          </p:nvPr>
        </p:nvSpPr>
        <p:spPr/>
        <p:txBody>
          <a:bodyPr/>
          <a:lstStyle/>
          <a:p>
            <a:fld id="{82EAADB1-F711-4AA2-A7A0-88359CDEC1C6}" type="slidenum">
              <a:rPr lang="fr-FR" smtClean="0"/>
              <a:t>6</a:t>
            </a:fld>
            <a:endParaRPr lang="fr-FR" dirty="0"/>
          </a:p>
        </p:txBody>
      </p:sp>
    </p:spTree>
    <p:extLst>
      <p:ext uri="{BB962C8B-B14F-4D97-AF65-F5344CB8AC3E}">
        <p14:creationId xmlns:p14="http://schemas.microsoft.com/office/powerpoint/2010/main" val="183205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434620C5-6B8A-190B-AD0E-42CAF440C355}"/>
              </a:ext>
            </a:extLst>
          </p:cNvPr>
          <p:cNvGraphicFramePr/>
          <p:nvPr>
            <p:extLst>
              <p:ext uri="{D42A27DB-BD31-4B8C-83A1-F6EECF244321}">
                <p14:modId xmlns:p14="http://schemas.microsoft.com/office/powerpoint/2010/main" val="2847981860"/>
              </p:ext>
            </p:extLst>
          </p:nvPr>
        </p:nvGraphicFramePr>
        <p:xfrm>
          <a:off x="4248727" y="1583844"/>
          <a:ext cx="6400800" cy="3690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7760B49F-823B-3D00-ECE7-C68EDC5DB543}"/>
              </a:ext>
            </a:extLst>
          </p:cNvPr>
          <p:cNvSpPr>
            <a:spLocks noGrp="1"/>
          </p:cNvSpPr>
          <p:nvPr>
            <p:ph type="sldNum" sz="quarter" idx="12"/>
          </p:nvPr>
        </p:nvSpPr>
        <p:spPr/>
        <p:txBody>
          <a:bodyPr/>
          <a:lstStyle/>
          <a:p>
            <a:fld id="{82EAADB1-F711-4AA2-A7A0-88359CDEC1C6}" type="slidenum">
              <a:rPr lang="fr-FR" smtClean="0"/>
              <a:t>7</a:t>
            </a:fld>
            <a:endParaRPr lang="fr-FR"/>
          </a:p>
        </p:txBody>
      </p:sp>
    </p:spTree>
    <p:extLst>
      <p:ext uri="{BB962C8B-B14F-4D97-AF65-F5344CB8AC3E}">
        <p14:creationId xmlns:p14="http://schemas.microsoft.com/office/powerpoint/2010/main" val="406817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A65FF9-607F-B770-B8EE-09447D67B63F}"/>
              </a:ext>
            </a:extLst>
          </p:cNvPr>
          <p:cNvSpPr>
            <a:spLocks noGrp="1"/>
          </p:cNvSpPr>
          <p:nvPr>
            <p:ph type="title"/>
          </p:nvPr>
        </p:nvSpPr>
        <p:spPr/>
        <p:txBody>
          <a:bodyPr/>
          <a:lstStyle/>
          <a:p>
            <a:r>
              <a:rPr lang="en-US" dirty="0"/>
              <a:t>Project Timeline</a:t>
            </a:r>
          </a:p>
        </p:txBody>
      </p:sp>
      <p:graphicFrame>
        <p:nvGraphicFramePr>
          <p:cNvPr id="5" name="Espace réservé du contenu 6" descr="chronologie Graphique SmartArt">
            <a:extLst>
              <a:ext uri="{FF2B5EF4-FFF2-40B4-BE49-F238E27FC236}">
                <a16:creationId xmlns:a16="http://schemas.microsoft.com/office/drawing/2014/main" id="{22736A1B-21B6-CF67-5F37-53B8730D90C3}"/>
              </a:ext>
            </a:extLst>
          </p:cNvPr>
          <p:cNvGraphicFramePr>
            <a:graphicFrameLocks/>
          </p:cNvGraphicFramePr>
          <p:nvPr>
            <p:extLst>
              <p:ext uri="{D42A27DB-BD31-4B8C-83A1-F6EECF244321}">
                <p14:modId xmlns:p14="http://schemas.microsoft.com/office/powerpoint/2010/main" val="1086948154"/>
              </p:ext>
            </p:extLst>
          </p:nvPr>
        </p:nvGraphicFramePr>
        <p:xfrm>
          <a:off x="1447800" y="1325880"/>
          <a:ext cx="9906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numéro de diapositive 2">
            <a:extLst>
              <a:ext uri="{FF2B5EF4-FFF2-40B4-BE49-F238E27FC236}">
                <a16:creationId xmlns:a16="http://schemas.microsoft.com/office/drawing/2014/main" id="{00BFEB6F-B45F-809A-475E-86288EBDED07}"/>
              </a:ext>
            </a:extLst>
          </p:cNvPr>
          <p:cNvSpPr>
            <a:spLocks noGrp="1"/>
          </p:cNvSpPr>
          <p:nvPr>
            <p:ph type="sldNum" sz="quarter" idx="12"/>
          </p:nvPr>
        </p:nvSpPr>
        <p:spPr/>
        <p:txBody>
          <a:bodyPr/>
          <a:lstStyle/>
          <a:p>
            <a:fld id="{82EAADB1-F711-4AA2-A7A0-88359CDEC1C6}" type="slidenum">
              <a:rPr lang="fr-FR" smtClean="0"/>
              <a:t>8</a:t>
            </a:fld>
            <a:endParaRPr lang="fr-FR"/>
          </a:p>
        </p:txBody>
      </p:sp>
    </p:spTree>
    <p:extLst>
      <p:ext uri="{BB962C8B-B14F-4D97-AF65-F5344CB8AC3E}">
        <p14:creationId xmlns:p14="http://schemas.microsoft.com/office/powerpoint/2010/main" val="419363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D3648-B0E0-76D8-F67F-40040BF1129D}"/>
              </a:ext>
            </a:extLst>
          </p:cNvPr>
          <p:cNvSpPr>
            <a:spLocks noGrp="1"/>
          </p:cNvSpPr>
          <p:nvPr>
            <p:ph type="title"/>
          </p:nvPr>
        </p:nvSpPr>
        <p:spPr/>
        <p:txBody>
          <a:bodyPr>
            <a:normAutofit/>
          </a:bodyPr>
          <a:lstStyle/>
          <a:p>
            <a:endParaRPr lang="en-US" dirty="0"/>
          </a:p>
        </p:txBody>
      </p:sp>
      <p:sp>
        <p:nvSpPr>
          <p:cNvPr id="3" name="Espace réservé du contenu 2">
            <a:extLst>
              <a:ext uri="{FF2B5EF4-FFF2-40B4-BE49-F238E27FC236}">
                <a16:creationId xmlns:a16="http://schemas.microsoft.com/office/drawing/2014/main" id="{DB31A724-08B9-9898-CD7D-D8356E0D5C80}"/>
              </a:ext>
            </a:extLst>
          </p:cNvPr>
          <p:cNvSpPr>
            <a:spLocks noGrp="1"/>
          </p:cNvSpPr>
          <p:nvPr>
            <p:ph sz="half" idx="1"/>
          </p:nvPr>
        </p:nvSpPr>
        <p:spPr/>
        <p:txBody>
          <a:bodyPr>
            <a:normAutofit/>
          </a:bodyPr>
          <a:lstStyle/>
          <a:p>
            <a:pPr marL="0" indent="0">
              <a:buNone/>
            </a:pPr>
            <a:r>
              <a:rPr lang="en-US" sz="1600" b="1" i="0" dirty="0">
                <a:solidFill>
                  <a:srgbClr val="000000"/>
                </a:solidFill>
                <a:effectLst/>
                <a:latin typeface="Lato Light" panose="020F0302020204030203" pitchFamily="34" charset="0"/>
              </a:rPr>
              <a:t>Lorem Ipsum</a:t>
            </a:r>
            <a:r>
              <a:rPr lang="en-US" sz="1600" b="0" i="0" dirty="0">
                <a:solidFill>
                  <a:srgbClr val="000000"/>
                </a:solidFill>
                <a:effectLst/>
                <a:latin typeface="Lato Light" panose="020F0302020204030203" pitchFamily="34" charset="0"/>
              </a:rPr>
              <a:t> is simply dummy text of the printing and typesetting industry. Lorem Ipsum has been the industry's standard dummy text ever since the 1500s, when an unknown printer took a galley of type and scrambled it to make a type specimen book. </a:t>
            </a:r>
          </a:p>
          <a:p>
            <a:pPr marL="0" indent="0">
              <a:buNone/>
            </a:pPr>
            <a:endParaRPr lang="en-US" sz="1600" dirty="0">
              <a:solidFill>
                <a:srgbClr val="000000"/>
              </a:solidFill>
              <a:latin typeface="Lato Light" panose="020F0302020204030203" pitchFamily="34" charset="0"/>
            </a:endParaRPr>
          </a:p>
          <a:p>
            <a:pPr marL="0" indent="0">
              <a:buNone/>
            </a:pPr>
            <a:r>
              <a:rPr lang="en-US" sz="1600" b="0" i="0" dirty="0">
                <a:solidFill>
                  <a:srgbClr val="000000"/>
                </a:solidFill>
                <a:effectLst/>
                <a:latin typeface="Lato Light" panose="020F0302020204030203" pitchFamily="34" charset="0"/>
              </a:rPr>
              <a:t>It has survived not only five centuries, but also the leap into electronic typesetting, remaining essentially unchanged. </a:t>
            </a:r>
          </a:p>
          <a:p>
            <a:pPr marL="0" indent="0">
              <a:buNone/>
            </a:pPr>
            <a:endParaRPr lang="en-US" sz="1600" dirty="0">
              <a:solidFill>
                <a:srgbClr val="000000"/>
              </a:solidFill>
              <a:latin typeface="Lato Light" panose="020F0302020204030203" pitchFamily="34" charset="0"/>
            </a:endParaRPr>
          </a:p>
          <a:p>
            <a:pPr marL="0" indent="0">
              <a:buNone/>
            </a:pPr>
            <a:r>
              <a:rPr lang="en-US" sz="1600" b="0" i="0" dirty="0">
                <a:solidFill>
                  <a:srgbClr val="000000"/>
                </a:solidFill>
                <a:effectLst/>
                <a:latin typeface="Lato Light" panose="020F0302020204030203" pitchFamily="34" charset="0"/>
              </a:rPr>
              <a:t>It was </a:t>
            </a:r>
            <a:r>
              <a:rPr lang="en-US" sz="1600" b="0" i="0" dirty="0" err="1">
                <a:solidFill>
                  <a:srgbClr val="000000"/>
                </a:solidFill>
                <a:effectLst/>
                <a:latin typeface="Lato Light" panose="020F0302020204030203" pitchFamily="34" charset="0"/>
              </a:rPr>
              <a:t>popularised</a:t>
            </a:r>
            <a:r>
              <a:rPr lang="en-US" sz="1600" b="0" i="0" dirty="0">
                <a:solidFill>
                  <a:srgbClr val="000000"/>
                </a:solidFill>
                <a:effectLst/>
                <a:latin typeface="Lato Light" panose="020F0302020204030203" pitchFamily="34" charset="0"/>
              </a:rPr>
              <a:t> in the 1960s with the release of Letraset sheets containing Lorem Ipsum passages, and more recently with desktop publishing software like Aldus PageMaker including versions of Lorem Ipsum.</a:t>
            </a:r>
            <a:endParaRPr lang="en-US" sz="1600" dirty="0">
              <a:latin typeface="Lato Light" panose="020F0302020204030203" pitchFamily="34" charset="0"/>
            </a:endParaRPr>
          </a:p>
        </p:txBody>
      </p:sp>
      <p:pic>
        <p:nvPicPr>
          <p:cNvPr id="6" name="Espace réservé pour une image  5" descr="Une image contenant personne, intérieur, debout&#10;&#10;Description générée automatiquement">
            <a:extLst>
              <a:ext uri="{FF2B5EF4-FFF2-40B4-BE49-F238E27FC236}">
                <a16:creationId xmlns:a16="http://schemas.microsoft.com/office/drawing/2014/main" id="{6F2D2DD1-0234-7F3A-3836-EF94336506B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759" b="16759"/>
          <a:stretch>
            <a:fillRect/>
          </a:stretch>
        </p:blipFill>
        <p:spPr/>
      </p:pic>
      <p:sp>
        <p:nvSpPr>
          <p:cNvPr id="4" name="Espace réservé du numéro de diapositive 3">
            <a:extLst>
              <a:ext uri="{FF2B5EF4-FFF2-40B4-BE49-F238E27FC236}">
                <a16:creationId xmlns:a16="http://schemas.microsoft.com/office/drawing/2014/main" id="{2619CCD8-1DE2-BB0E-7ACF-EAD292B1B7A7}"/>
              </a:ext>
            </a:extLst>
          </p:cNvPr>
          <p:cNvSpPr>
            <a:spLocks noGrp="1"/>
          </p:cNvSpPr>
          <p:nvPr>
            <p:ph type="sldNum" sz="quarter" idx="12"/>
          </p:nvPr>
        </p:nvSpPr>
        <p:spPr/>
        <p:txBody>
          <a:bodyPr/>
          <a:lstStyle/>
          <a:p>
            <a:fld id="{82EAADB1-F711-4AA2-A7A0-88359CDEC1C6}" type="slidenum">
              <a:rPr lang="fr-FR" smtClean="0"/>
              <a:t>9</a:t>
            </a:fld>
            <a:endParaRPr lang="fr-FR"/>
          </a:p>
        </p:txBody>
      </p:sp>
    </p:spTree>
    <p:extLst>
      <p:ext uri="{BB962C8B-B14F-4D97-AF65-F5344CB8AC3E}">
        <p14:creationId xmlns:p14="http://schemas.microsoft.com/office/powerpoint/2010/main" val="1215422811"/>
      </p:ext>
    </p:extLst>
  </p:cSld>
  <p:clrMapOvr>
    <a:masterClrMapping/>
  </p:clrMapOvr>
</p:sld>
</file>

<file path=ppt/theme/theme1.xml><?xml version="1.0" encoding="utf-8"?>
<a:theme xmlns:a="http://schemas.openxmlformats.org/drawingml/2006/main" name="Thème Office">
  <a:themeElements>
    <a:clrScheme name="Pathways2Resilience Palette">
      <a:dk1>
        <a:srgbClr val="383F51"/>
      </a:dk1>
      <a:lt1>
        <a:sysClr val="window" lastClr="FFFFFF"/>
      </a:lt1>
      <a:dk2>
        <a:srgbClr val="000000"/>
      </a:dk2>
      <a:lt2>
        <a:srgbClr val="E7E6E6"/>
      </a:lt2>
      <a:accent1>
        <a:srgbClr val="FF4040"/>
      </a:accent1>
      <a:accent2>
        <a:srgbClr val="E34692"/>
      </a:accent2>
      <a:accent3>
        <a:srgbClr val="B659F0"/>
      </a:accent3>
      <a:accent4>
        <a:srgbClr val="4982FC"/>
      </a:accent4>
      <a:accent5>
        <a:srgbClr val="5B9BD5"/>
      </a:accent5>
      <a:accent6>
        <a:srgbClr val="1DBCED"/>
      </a:accent6>
      <a:hlink>
        <a:srgbClr val="4982FC"/>
      </a:hlink>
      <a:folHlink>
        <a:srgbClr val="E34692"/>
      </a:folHlink>
    </a:clrScheme>
    <a:fontScheme name="Pathways2Resilience_Fonts">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ways2Resilience_PPT_Official Template" id="{AA798621-D746-4A95-8F05-8BE9FDA12556}" vid="{6EE07265-A306-4677-BC7F-B67FF33C0CF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2221F0F668274D8B2E3CC6C12EF0C7" ma:contentTypeVersion="17" ma:contentTypeDescription="Create a new document." ma:contentTypeScope="" ma:versionID="36f3f7285c839afddfa8129a4414d6b9">
  <xsd:schema xmlns:xsd="http://www.w3.org/2001/XMLSchema" xmlns:xs="http://www.w3.org/2001/XMLSchema" xmlns:p="http://schemas.microsoft.com/office/2006/metadata/properties" xmlns:ns2="e206464f-d8ab-4cfa-b285-5692bc79147d" xmlns:ns3="f3691c25-e36f-4a1d-998f-e3c26b56296d" targetNamespace="http://schemas.microsoft.com/office/2006/metadata/properties" ma:root="true" ma:fieldsID="946d3f66377ca358d29e929728a5a5c0" ns2:_="" ns3:_="">
    <xsd:import namespace="e206464f-d8ab-4cfa-b285-5692bc79147d"/>
    <xsd:import namespace="f3691c25-e36f-4a1d-998f-e3c26b5629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6464f-d8ab-4cfa-b285-5692bc791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6accf20-5fd3-4827-a8e0-fa61dc3b1b4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1c25-e36f-4a1d-998f-e3c26b56296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3048cc1-bc11-45f4-a07e-5bb49ad1bc66}" ma:internalName="TaxCatchAll" ma:showField="CatchAllData" ma:web="f3691c25-e36f-4a1d-998f-e3c26b5629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06464f-d8ab-4cfa-b285-5692bc79147d">
      <Terms xmlns="http://schemas.microsoft.com/office/infopath/2007/PartnerControls"/>
    </lcf76f155ced4ddcb4097134ff3c332f>
    <TaxCatchAll xmlns="f3691c25-e36f-4a1d-998f-e3c26b56296d" xsi:nil="true"/>
  </documentManagement>
</p:properties>
</file>

<file path=customXml/itemProps1.xml><?xml version="1.0" encoding="utf-8"?>
<ds:datastoreItem xmlns:ds="http://schemas.openxmlformats.org/officeDocument/2006/customXml" ds:itemID="{D937BC52-1EEE-4783-85B3-59A85A64B9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6464f-d8ab-4cfa-b285-5692bc79147d"/>
    <ds:schemaRef ds:uri="f3691c25-e36f-4a1d-998f-e3c26b562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BF3625-18B2-439E-B957-8DF389391465}">
  <ds:schemaRefs>
    <ds:schemaRef ds:uri="http://schemas.microsoft.com/sharepoint/v3/contenttype/forms"/>
  </ds:schemaRefs>
</ds:datastoreItem>
</file>

<file path=customXml/itemProps3.xml><?xml version="1.0" encoding="utf-8"?>
<ds:datastoreItem xmlns:ds="http://schemas.openxmlformats.org/officeDocument/2006/customXml" ds:itemID="{7C5AA725-0BD3-4608-87FD-9F8F81045855}">
  <ds:schemaRefs>
    <ds:schemaRef ds:uri="f3691c25-e36f-4a1d-998f-e3c26b56296d"/>
    <ds:schemaRef ds:uri="http://www.w3.org/XML/1998/namespace"/>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elements/1.1/"/>
    <ds:schemaRef ds:uri="http://schemas.openxmlformats.org/package/2006/metadata/core-properties"/>
    <ds:schemaRef ds:uri="e206464f-d8ab-4cfa-b285-5692bc79147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Pathways2Resilience_Official</Template>
  <TotalTime>0</TotalTime>
  <Words>153</Words>
  <Application>Microsoft Office PowerPoint</Application>
  <PresentationFormat>Grand écran</PresentationFormat>
  <Paragraphs>33</Paragraphs>
  <Slides>10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Calibri</vt:lpstr>
      <vt:lpstr>Courier New</vt:lpstr>
      <vt:lpstr>Lato</vt:lpstr>
      <vt:lpstr>Lato Black</vt:lpstr>
      <vt:lpstr>Lato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Project Timeline</vt:lpstr>
      <vt:lpstr>Présentation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Lucie KELLER</dc:creator>
  <cp:lastModifiedBy>Lucie KELLER</cp:lastModifiedBy>
  <cp:revision>1</cp:revision>
  <dcterms:created xsi:type="dcterms:W3CDTF">2026-01-09T08:20:11Z</dcterms:created>
  <dcterms:modified xsi:type="dcterms:W3CDTF">2026-01-09T08:21:31Z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0x010100822221F0F668274D8B2E3CC6C12EF0C7</vt:lpwstr>
  </property>
  <property fmtid="{D5CDD505-2E9C-101B-9397-08002B2CF9AE}" pid="3" name="MediaServiceImageTags">
    <vt:lpwstr/>
  </property>
</Properties>
</file>